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2"/>
  </p:sldMasterIdLst>
  <p:notesMasterIdLst>
    <p:notesMasterId r:id="rId11"/>
  </p:notesMasterIdLst>
  <p:sldIdLst>
    <p:sldId id="298" r:id="rId3"/>
    <p:sldId id="299" r:id="rId4"/>
    <p:sldId id="264" r:id="rId5"/>
    <p:sldId id="296" r:id="rId6"/>
    <p:sldId id="257" r:id="rId7"/>
    <p:sldId id="263" r:id="rId8"/>
    <p:sldId id="260" r:id="rId9"/>
    <p:sldId id="269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CFF6"/>
    <a:srgbClr val="2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7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gs" Target="tags/tag1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97271-E9BC-46FD-869E-F8DC97A8AD1C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0E4B6-C68D-4AD5-861B-E076E5F72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39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7647E-B75F-43CA-A493-9A62E68BD2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77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7647E-B75F-43CA-A493-9A62E68BD2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85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7647E-B75F-43CA-A493-9A62E68BD2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61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7647E-B75F-43CA-A493-9A62E68BD2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83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7647E-B75F-43CA-A493-9A62E68BD2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23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7647E-B75F-43CA-A493-9A62E68BD2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95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7647E-B75F-43CA-A493-9A62E68BD2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70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7647E-B75F-43CA-A493-9A62E68BD2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3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8478" y="4953000"/>
            <a:ext cx="7863522" cy="553998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>
              <a:def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n-ea"/>
                <a:cs typeface="Arial" pitchFamily="34" charset="0"/>
              </a:defRPr>
            </a:lvl1pPr>
          </a:lstStyle>
          <a:p>
            <a:pPr marL="0" marR="0" lvl="0" indent="0" algn="l" fontAlgn="base">
              <a:lnSpc>
                <a:spcPct val="100000"/>
              </a:lnSpc>
              <a:spcAft>
                <a:spcPct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4538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pper Righ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59249" y="395644"/>
            <a:ext cx="4227576" cy="1128355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en-US" sz="360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 pitchFamily="34" charset="0"/>
              </a:defRPr>
            </a:lvl1pPr>
          </a:lstStyle>
          <a:p>
            <a:pPr lvl="0" algn="l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119438" y="1558925"/>
            <a:ext cx="6027737" cy="3145536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286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w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8478" y="4953000"/>
            <a:ext cx="6360716" cy="553998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>
              <a:def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n-ea"/>
                <a:cs typeface="Arial" pitchFamily="34" charset="0"/>
              </a:defRPr>
            </a:lvl1pPr>
          </a:lstStyle>
          <a:p>
            <a:pPr marL="0" marR="0" lvl="0" indent="0" algn="l" fontAlgn="base">
              <a:lnSpc>
                <a:spcPct val="100000"/>
              </a:lnSpc>
              <a:spcAft>
                <a:spcPct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664362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5693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8478" y="5449669"/>
            <a:ext cx="7863522" cy="553998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>
              <a:defRPr kumimoji="0" lang="en-US" sz="3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 pitchFamily="34" charset="0"/>
              </a:defRPr>
            </a:lvl1pPr>
          </a:lstStyle>
          <a:p>
            <a:pPr marL="0" marR="0" lvl="0" indent="0" algn="l" fontAlgn="base">
              <a:lnSpc>
                <a:spcPct val="100000"/>
              </a:lnSpc>
              <a:spcAft>
                <a:spcPct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2260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wer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8478" y="3886200"/>
            <a:ext cx="6360716" cy="553998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en-US" sz="3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 pitchFamily="34" charset="0"/>
              </a:defRPr>
            </a:lvl1pPr>
          </a:lstStyle>
          <a:p>
            <a:pPr marL="0" marR="0" lvl="0" indent="0" algn="l" fontAlgn="base">
              <a:lnSpc>
                <a:spcPct val="100000"/>
              </a:lnSpc>
              <a:spcAft>
                <a:spcPct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3166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ower Midd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8478" y="4453128"/>
            <a:ext cx="8015922" cy="553998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>
              <a:defRPr kumimoji="0" lang="en-US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n-ea"/>
                <a:cs typeface="Arial" pitchFamily="34" charset="0"/>
              </a:defRPr>
            </a:lvl1pPr>
          </a:lstStyle>
          <a:p>
            <a:pPr marL="0" marR="0" lvl="0" indent="0" algn="l" fontAlgn="base">
              <a:lnSpc>
                <a:spcPct val="100000"/>
              </a:lnSpc>
              <a:spcAft>
                <a:spcPct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-22860" y="0"/>
            <a:ext cx="9189720" cy="41148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403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0148" y="395645"/>
            <a:ext cx="6360716" cy="553998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algn="l">
              <a:defRPr kumimoji="0" lang="en-US" sz="3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 pitchFamily="34" charset="0"/>
              </a:defRPr>
            </a:lvl1pPr>
          </a:lstStyle>
          <a:p>
            <a:pPr marL="0" marR="0" lvl="0" indent="0" algn="l" fontAlgn="base">
              <a:lnSpc>
                <a:spcPct val="100000"/>
              </a:lnSpc>
              <a:spcAft>
                <a:spcPct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3911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f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0148" y="-685800"/>
            <a:ext cx="6360716" cy="553998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en-US" sz="3600" b="1" i="0" u="none" strike="noStrike" cap="none" normalizeH="0" baseline="0" dirty="0">
                <a:ln>
                  <a:noFill/>
                </a:ln>
                <a:solidFill>
                  <a:srgbClr val="1B3E71"/>
                </a:solidFill>
                <a:effectLst/>
                <a:ea typeface="+mn-ea"/>
                <a:cs typeface="Arial" pitchFamily="34" charset="0"/>
              </a:defRPr>
            </a:lvl1pPr>
          </a:lstStyle>
          <a:p>
            <a:pPr marL="0" marR="0" lvl="0" indent="0" algn="l" fontAlgn="base">
              <a:lnSpc>
                <a:spcPct val="100000"/>
              </a:lnSpc>
              <a:spcAft>
                <a:spcPct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2222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pp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71950" y="838200"/>
            <a:ext cx="4667250" cy="1107996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en-US" sz="3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 pitchFamily="34" charset="0"/>
              </a:defRPr>
            </a:lvl1pPr>
          </a:lstStyle>
          <a:p>
            <a:pPr marL="0" marR="0" lvl="0" indent="0" algn="l" fontAlgn="base">
              <a:lnSpc>
                <a:spcPct val="100000"/>
              </a:lnSpc>
              <a:spcAft>
                <a:spcPct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6774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pper Lef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0148" y="395644"/>
            <a:ext cx="2146852" cy="2215991"/>
          </a:xfr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>
              <a:defRPr kumimoji="0" lang="en-US" sz="3600" b="1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ea typeface="+mn-ea"/>
                <a:cs typeface="Arial" pitchFamily="34" charset="0"/>
              </a:defRPr>
            </a:lvl1pPr>
          </a:lstStyle>
          <a:p>
            <a:pPr marL="0" marR="0" lvl="0" indent="0" algn="l" fontAlgn="base">
              <a:lnSpc>
                <a:spcPct val="100000"/>
              </a:lnSpc>
              <a:spcAft>
                <a:spcPct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816352" y="0"/>
            <a:ext cx="6327648" cy="6858000"/>
          </a:xfrm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003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customXml" Target="../../customXml/item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150F1-23F9-4335-8B32-72A078125326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C9F5A-9565-4FC2-AD27-C634C609A6FB}" type="slidenum">
              <a:rPr lang="en-US" smtClean="0"/>
              <a:t>‹#›</a:t>
            </a:fld>
            <a:endParaRPr lang="en-US"/>
          </a:p>
        </p:txBody>
      </p:sp>
    </p:spTree>
    <p:custDataLst>
      <p:custData r:id="rId12"/>
      <p:tags r:id="rId13"/>
    </p:custDataLst>
    <p:extLst>
      <p:ext uri="{BB962C8B-B14F-4D97-AF65-F5344CB8AC3E}">
        <p14:creationId xmlns:p14="http://schemas.microsoft.com/office/powerpoint/2010/main" val="182998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1"/>
            <a:ext cx="9144000" cy="4572001"/>
          </a:xfrm>
          <a:prstGeom prst="rect">
            <a:avLst/>
          </a:prstGeom>
          <a:solidFill>
            <a:srgbClr val="6DCFF6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Office Gossip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208" y="5567172"/>
            <a:ext cx="506059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21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/>
              <a:t>A Real or Imagined Problem?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0" y="0"/>
            <a:ext cx="214313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6" name="s26d2e21a79242f1bf845e5478786b66">
            <a:extLst>
              <a:ext uri="{FF2B5EF4-FFF2-40B4-BE49-F238E27FC236}">
                <a16:creationId xmlns:a16="http://schemas.microsoft.com/office/drawing/2014/main" id="{8387F03A-7FB8-49E6-A63B-1A81B308491E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4" y="-2"/>
            <a:ext cx="7694013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097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" name="Title 4095"/>
          <p:cNvSpPr>
            <a:spLocks noGrp="1"/>
          </p:cNvSpPr>
          <p:nvPr>
            <p:ph type="title"/>
          </p:nvPr>
        </p:nvSpPr>
        <p:spPr>
          <a:xfrm>
            <a:off x="520148" y="395644"/>
            <a:ext cx="2146852" cy="1206629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+mj-lt"/>
              </a:rPr>
              <a:t>A Calm Exterior</a:t>
            </a:r>
          </a:p>
        </p:txBody>
      </p:sp>
      <p:sp>
        <p:nvSpPr>
          <p:cNvPr id="41" name="Freeform 5"/>
          <p:cNvSpPr>
            <a:spLocks noChangeAspect="1" noEditPoints="1"/>
          </p:cNvSpPr>
          <p:nvPr/>
        </p:nvSpPr>
        <p:spPr bwMode="auto">
          <a:xfrm>
            <a:off x="706578" y="2152874"/>
            <a:ext cx="232765" cy="338328"/>
          </a:xfrm>
          <a:custGeom>
            <a:avLst/>
            <a:gdLst>
              <a:gd name="T0" fmla="*/ 2636 w 5182"/>
              <a:gd name="T1" fmla="*/ 0 h 7558"/>
              <a:gd name="T2" fmla="*/ 2337 w 5182"/>
              <a:gd name="T3" fmla="*/ 0 h 7558"/>
              <a:gd name="T4" fmla="*/ 90 w 5182"/>
              <a:gd name="T5" fmla="*/ 2219 h 7558"/>
              <a:gd name="T6" fmla="*/ 779 w 5182"/>
              <a:gd name="T7" fmla="*/ 4289 h 7558"/>
              <a:gd name="T8" fmla="*/ 1318 w 5182"/>
              <a:gd name="T9" fmla="*/ 5758 h 7558"/>
              <a:gd name="T10" fmla="*/ 1318 w 5182"/>
              <a:gd name="T11" fmla="*/ 6028 h 7558"/>
              <a:gd name="T12" fmla="*/ 1498 w 5182"/>
              <a:gd name="T13" fmla="*/ 6208 h 7558"/>
              <a:gd name="T14" fmla="*/ 3774 w 5182"/>
              <a:gd name="T15" fmla="*/ 6208 h 7558"/>
              <a:gd name="T16" fmla="*/ 3954 w 5182"/>
              <a:gd name="T17" fmla="*/ 6028 h 7558"/>
              <a:gd name="T18" fmla="*/ 3954 w 5182"/>
              <a:gd name="T19" fmla="*/ 5758 h 7558"/>
              <a:gd name="T20" fmla="*/ 4523 w 5182"/>
              <a:gd name="T21" fmla="*/ 4259 h 7558"/>
              <a:gd name="T22" fmla="*/ 5182 w 5182"/>
              <a:gd name="T23" fmla="*/ 2549 h 7558"/>
              <a:gd name="T24" fmla="*/ 2636 w 5182"/>
              <a:gd name="T25" fmla="*/ 0 h 7558"/>
              <a:gd name="T26" fmla="*/ 4283 w 5182"/>
              <a:gd name="T27" fmla="*/ 4019 h 7558"/>
              <a:gd name="T28" fmla="*/ 3595 w 5182"/>
              <a:gd name="T29" fmla="*/ 5758 h 7558"/>
              <a:gd name="T30" fmla="*/ 3595 w 5182"/>
              <a:gd name="T31" fmla="*/ 5848 h 7558"/>
              <a:gd name="T32" fmla="*/ 1678 w 5182"/>
              <a:gd name="T33" fmla="*/ 5848 h 7558"/>
              <a:gd name="T34" fmla="*/ 1678 w 5182"/>
              <a:gd name="T35" fmla="*/ 5758 h 7558"/>
              <a:gd name="T36" fmla="*/ 1049 w 5182"/>
              <a:gd name="T37" fmla="*/ 4049 h 7558"/>
              <a:gd name="T38" fmla="*/ 450 w 5182"/>
              <a:gd name="T39" fmla="*/ 2249 h 7558"/>
              <a:gd name="T40" fmla="*/ 2397 w 5182"/>
              <a:gd name="T41" fmla="*/ 360 h 7558"/>
              <a:gd name="T42" fmla="*/ 2636 w 5182"/>
              <a:gd name="T43" fmla="*/ 360 h 7558"/>
              <a:gd name="T44" fmla="*/ 4822 w 5182"/>
              <a:gd name="T45" fmla="*/ 2549 h 7558"/>
              <a:gd name="T46" fmla="*/ 4283 w 5182"/>
              <a:gd name="T47" fmla="*/ 4019 h 7558"/>
              <a:gd name="T48" fmla="*/ 3714 w 5182"/>
              <a:gd name="T49" fmla="*/ 6508 h 7558"/>
              <a:gd name="T50" fmla="*/ 1558 w 5182"/>
              <a:gd name="T51" fmla="*/ 6508 h 7558"/>
              <a:gd name="T52" fmla="*/ 1378 w 5182"/>
              <a:gd name="T53" fmla="*/ 6688 h 7558"/>
              <a:gd name="T54" fmla="*/ 1558 w 5182"/>
              <a:gd name="T55" fmla="*/ 6868 h 7558"/>
              <a:gd name="T56" fmla="*/ 3714 w 5182"/>
              <a:gd name="T57" fmla="*/ 6868 h 7558"/>
              <a:gd name="T58" fmla="*/ 3894 w 5182"/>
              <a:gd name="T59" fmla="*/ 6688 h 7558"/>
              <a:gd name="T60" fmla="*/ 3714 w 5182"/>
              <a:gd name="T61" fmla="*/ 6508 h 7558"/>
              <a:gd name="T62" fmla="*/ 3265 w 5182"/>
              <a:gd name="T63" fmla="*/ 7198 h 7558"/>
              <a:gd name="T64" fmla="*/ 2007 w 5182"/>
              <a:gd name="T65" fmla="*/ 7198 h 7558"/>
              <a:gd name="T66" fmla="*/ 1827 w 5182"/>
              <a:gd name="T67" fmla="*/ 7378 h 7558"/>
              <a:gd name="T68" fmla="*/ 2007 w 5182"/>
              <a:gd name="T69" fmla="*/ 7558 h 7558"/>
              <a:gd name="T70" fmla="*/ 3265 w 5182"/>
              <a:gd name="T71" fmla="*/ 7558 h 7558"/>
              <a:gd name="T72" fmla="*/ 3445 w 5182"/>
              <a:gd name="T73" fmla="*/ 7378 h 7558"/>
              <a:gd name="T74" fmla="*/ 3265 w 5182"/>
              <a:gd name="T75" fmla="*/ 7198 h 7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182" h="7558">
                <a:moveTo>
                  <a:pt x="2636" y="0"/>
                </a:moveTo>
                <a:cubicBezTo>
                  <a:pt x="2546" y="0"/>
                  <a:pt x="2426" y="0"/>
                  <a:pt x="2337" y="0"/>
                </a:cubicBezTo>
                <a:cubicBezTo>
                  <a:pt x="1198" y="120"/>
                  <a:pt x="240" y="1049"/>
                  <a:pt x="90" y="2219"/>
                </a:cubicBezTo>
                <a:cubicBezTo>
                  <a:pt x="0" y="2969"/>
                  <a:pt x="240" y="3749"/>
                  <a:pt x="779" y="4289"/>
                </a:cubicBezTo>
                <a:cubicBezTo>
                  <a:pt x="1139" y="4679"/>
                  <a:pt x="1318" y="5189"/>
                  <a:pt x="1318" y="5758"/>
                </a:cubicBezTo>
                <a:cubicBezTo>
                  <a:pt x="1318" y="6028"/>
                  <a:pt x="1318" y="6028"/>
                  <a:pt x="1318" y="6028"/>
                </a:cubicBezTo>
                <a:cubicBezTo>
                  <a:pt x="1318" y="6118"/>
                  <a:pt x="1408" y="6208"/>
                  <a:pt x="1498" y="6208"/>
                </a:cubicBezTo>
                <a:cubicBezTo>
                  <a:pt x="3774" y="6208"/>
                  <a:pt x="3774" y="6208"/>
                  <a:pt x="3774" y="6208"/>
                </a:cubicBezTo>
                <a:cubicBezTo>
                  <a:pt x="3864" y="6208"/>
                  <a:pt x="3954" y="6118"/>
                  <a:pt x="3954" y="6028"/>
                </a:cubicBezTo>
                <a:cubicBezTo>
                  <a:pt x="3954" y="5758"/>
                  <a:pt x="3954" y="5758"/>
                  <a:pt x="3954" y="5758"/>
                </a:cubicBezTo>
                <a:cubicBezTo>
                  <a:pt x="3954" y="5219"/>
                  <a:pt x="4164" y="4679"/>
                  <a:pt x="4523" y="4259"/>
                </a:cubicBezTo>
                <a:cubicBezTo>
                  <a:pt x="4972" y="3779"/>
                  <a:pt x="5182" y="3179"/>
                  <a:pt x="5182" y="2549"/>
                </a:cubicBezTo>
                <a:cubicBezTo>
                  <a:pt x="5182" y="1139"/>
                  <a:pt x="4044" y="0"/>
                  <a:pt x="2636" y="0"/>
                </a:cubicBezTo>
                <a:close/>
                <a:moveTo>
                  <a:pt x="4283" y="4019"/>
                </a:moveTo>
                <a:cubicBezTo>
                  <a:pt x="3834" y="4499"/>
                  <a:pt x="3595" y="5129"/>
                  <a:pt x="3595" y="5758"/>
                </a:cubicBezTo>
                <a:cubicBezTo>
                  <a:pt x="3595" y="5848"/>
                  <a:pt x="3595" y="5848"/>
                  <a:pt x="3595" y="5848"/>
                </a:cubicBezTo>
                <a:cubicBezTo>
                  <a:pt x="1678" y="5848"/>
                  <a:pt x="1678" y="5848"/>
                  <a:pt x="1678" y="5848"/>
                </a:cubicBezTo>
                <a:cubicBezTo>
                  <a:pt x="1678" y="5758"/>
                  <a:pt x="1678" y="5758"/>
                  <a:pt x="1678" y="5758"/>
                </a:cubicBezTo>
                <a:cubicBezTo>
                  <a:pt x="1678" y="5099"/>
                  <a:pt x="1468" y="4499"/>
                  <a:pt x="1049" y="4049"/>
                </a:cubicBezTo>
                <a:cubicBezTo>
                  <a:pt x="599" y="3569"/>
                  <a:pt x="390" y="2909"/>
                  <a:pt x="450" y="2249"/>
                </a:cubicBezTo>
                <a:cubicBezTo>
                  <a:pt x="570" y="1259"/>
                  <a:pt x="1378" y="480"/>
                  <a:pt x="2397" y="360"/>
                </a:cubicBezTo>
                <a:cubicBezTo>
                  <a:pt x="2456" y="360"/>
                  <a:pt x="2546" y="360"/>
                  <a:pt x="2636" y="360"/>
                </a:cubicBezTo>
                <a:cubicBezTo>
                  <a:pt x="3834" y="360"/>
                  <a:pt x="4822" y="1319"/>
                  <a:pt x="4822" y="2549"/>
                </a:cubicBezTo>
                <a:cubicBezTo>
                  <a:pt x="4822" y="3089"/>
                  <a:pt x="4643" y="3599"/>
                  <a:pt x="4283" y="4019"/>
                </a:cubicBezTo>
                <a:close/>
                <a:moveTo>
                  <a:pt x="3714" y="6508"/>
                </a:moveTo>
                <a:cubicBezTo>
                  <a:pt x="1558" y="6508"/>
                  <a:pt x="1558" y="6508"/>
                  <a:pt x="1558" y="6508"/>
                </a:cubicBezTo>
                <a:cubicBezTo>
                  <a:pt x="1468" y="6508"/>
                  <a:pt x="1378" y="6598"/>
                  <a:pt x="1378" y="6688"/>
                </a:cubicBezTo>
                <a:cubicBezTo>
                  <a:pt x="1378" y="6808"/>
                  <a:pt x="1468" y="6868"/>
                  <a:pt x="1558" y="6868"/>
                </a:cubicBezTo>
                <a:cubicBezTo>
                  <a:pt x="3714" y="6868"/>
                  <a:pt x="3714" y="6868"/>
                  <a:pt x="3714" y="6868"/>
                </a:cubicBezTo>
                <a:cubicBezTo>
                  <a:pt x="3804" y="6868"/>
                  <a:pt x="3894" y="6808"/>
                  <a:pt x="3894" y="6688"/>
                </a:cubicBezTo>
                <a:cubicBezTo>
                  <a:pt x="3894" y="6598"/>
                  <a:pt x="3804" y="6508"/>
                  <a:pt x="3714" y="6508"/>
                </a:cubicBezTo>
                <a:close/>
                <a:moveTo>
                  <a:pt x="3265" y="7198"/>
                </a:moveTo>
                <a:cubicBezTo>
                  <a:pt x="2007" y="7198"/>
                  <a:pt x="2007" y="7198"/>
                  <a:pt x="2007" y="7198"/>
                </a:cubicBezTo>
                <a:cubicBezTo>
                  <a:pt x="1917" y="7198"/>
                  <a:pt x="1827" y="7258"/>
                  <a:pt x="1827" y="7378"/>
                </a:cubicBezTo>
                <a:cubicBezTo>
                  <a:pt x="1827" y="7468"/>
                  <a:pt x="1917" y="7558"/>
                  <a:pt x="2007" y="7558"/>
                </a:cubicBezTo>
                <a:cubicBezTo>
                  <a:pt x="3265" y="7558"/>
                  <a:pt x="3265" y="7558"/>
                  <a:pt x="3265" y="7558"/>
                </a:cubicBezTo>
                <a:cubicBezTo>
                  <a:pt x="3355" y="7558"/>
                  <a:pt x="3445" y="7468"/>
                  <a:pt x="3445" y="7378"/>
                </a:cubicBezTo>
                <a:cubicBezTo>
                  <a:pt x="3445" y="7258"/>
                  <a:pt x="3355" y="7198"/>
                  <a:pt x="3265" y="7198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8640" y="1602273"/>
            <a:ext cx="17568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50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600" dirty="0"/>
              <a:t>Smiling Faces…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" y="2737963"/>
            <a:ext cx="17568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800" dirty="0"/>
              <a:t>Title 01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8639" y="3108960"/>
            <a:ext cx="2086477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lv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600" dirty="0"/>
              <a:t>Minimize backwards overflow we need to dialog around your choice of work attire product management breakout fast works drive awareness to increase engagement back to the drawing-board. Touch base. Optics. Meeting assassin shotgun approach.</a:t>
            </a:r>
          </a:p>
        </p:txBody>
      </p:sp>
      <p:sp>
        <p:nvSpPr>
          <p:cNvPr id="13" name="Oval 12"/>
          <p:cNvSpPr/>
          <p:nvPr/>
        </p:nvSpPr>
        <p:spPr>
          <a:xfrm>
            <a:off x="548640" y="2047718"/>
            <a:ext cx="548640" cy="54864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c0974d55bbe44e194cf35bdafaba1d4">
            <a:extLst>
              <a:ext uri="{FF2B5EF4-FFF2-40B4-BE49-F238E27FC236}">
                <a16:creationId xmlns:a16="http://schemas.microsoft.com/office/drawing/2014/main" id="{199818E7-EA2A-48C0-A40F-8B420E78A6AC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r="30968" b="26692"/>
          <a:stretch/>
        </p:blipFill>
        <p:spPr>
          <a:xfrm>
            <a:off x="2975211" y="-1"/>
            <a:ext cx="6168789" cy="68580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6C12D5-1D85-44BF-B898-78B387D8BE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974"/>
          <a:stretch/>
        </p:blipFill>
        <p:spPr>
          <a:xfrm>
            <a:off x="3776590" y="395644"/>
            <a:ext cx="4225937" cy="6462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018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4802fff0fa843f39740b9676d2d0875">
            <a:extLst>
              <a:ext uri="{FF2B5EF4-FFF2-40B4-BE49-F238E27FC236}">
                <a16:creationId xmlns:a16="http://schemas.microsoft.com/office/drawing/2014/main" id="{DEBF4E6B-CA41-48EB-BE02-1DC42E2087C4}"/>
              </a:ext>
            </a:extLst>
          </p:cNvPr>
          <p:cNvPicPr>
            <a:picLocks/>
          </p:cNvPicPr>
          <p:nvPr/>
        </p:nvPicPr>
        <p:blipFill rotWithShape="1">
          <a:blip r:embed="rId4">
            <a:clrChange>
              <a:clrFrom>
                <a:srgbClr val="F3F9F7"/>
              </a:clrFrom>
              <a:clrTo>
                <a:srgbClr val="F3F9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6136" r="5895" b="6572"/>
          <a:stretch/>
        </p:blipFill>
        <p:spPr>
          <a:xfrm>
            <a:off x="106683" y="998958"/>
            <a:ext cx="8928135" cy="5718412"/>
          </a:xfrm>
          <a:prstGeom prst="rect">
            <a:avLst/>
          </a:prstGeom>
        </p:spPr>
      </p:pic>
      <p:sp>
        <p:nvSpPr>
          <p:cNvPr id="4096" name="Title 4095"/>
          <p:cNvSpPr>
            <a:spLocks noGrp="1"/>
          </p:cNvSpPr>
          <p:nvPr>
            <p:ph type="title"/>
          </p:nvPr>
        </p:nvSpPr>
        <p:spPr>
          <a:xfrm>
            <a:off x="520148" y="395644"/>
            <a:ext cx="8514670" cy="1206629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+mj-lt"/>
              </a:rPr>
              <a:t>But what is </a:t>
            </a:r>
            <a:r>
              <a:rPr lang="en-US" i="1" dirty="0">
                <a:solidFill>
                  <a:schemeClr val="tx2"/>
                </a:solidFill>
                <a:latin typeface="+mj-lt"/>
              </a:rPr>
              <a:t>Really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Happening?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08B83C-5625-4975-B934-4756B86FCBC3}"/>
              </a:ext>
            </a:extLst>
          </p:cNvPr>
          <p:cNvSpPr txBox="1"/>
          <p:nvPr/>
        </p:nvSpPr>
        <p:spPr>
          <a:xfrm>
            <a:off x="243923" y="1104899"/>
            <a:ext cx="120387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i="1" dirty="0"/>
              <a:t>She was just office pretty.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37702E-4983-4BC0-B4AD-283AABD12B87}"/>
              </a:ext>
            </a:extLst>
          </p:cNvPr>
          <p:cNvSpPr txBox="1"/>
          <p:nvPr/>
        </p:nvSpPr>
        <p:spPr>
          <a:xfrm>
            <a:off x="3968811" y="1044023"/>
            <a:ext cx="120387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i="1" dirty="0"/>
              <a:t>Due diligence...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097C16-5E74-4843-8EF1-4158E4AADCA9}"/>
              </a:ext>
            </a:extLst>
          </p:cNvPr>
          <p:cNvSpPr txBox="1"/>
          <p:nvPr/>
        </p:nvSpPr>
        <p:spPr>
          <a:xfrm rot="674093">
            <a:off x="6949523" y="1209674"/>
            <a:ext cx="120387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i="1" dirty="0"/>
              <a:t>I just need to chime in on that!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5BE732-94BE-4D66-A355-6C7243EE6B80}"/>
              </a:ext>
            </a:extLst>
          </p:cNvPr>
          <p:cNvSpPr txBox="1"/>
          <p:nvPr/>
        </p:nvSpPr>
        <p:spPr>
          <a:xfrm>
            <a:off x="678346" y="3229567"/>
            <a:ext cx="165155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i="1" dirty="0"/>
              <a:t>It was nobody's fault…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30FC9C-6E5B-4AA1-BBAC-EC778743CEEB}"/>
              </a:ext>
            </a:extLst>
          </p:cNvPr>
          <p:cNvSpPr txBox="1"/>
          <p:nvPr/>
        </p:nvSpPr>
        <p:spPr>
          <a:xfrm>
            <a:off x="3573606" y="3200696"/>
            <a:ext cx="120387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i="1" dirty="0"/>
              <a:t>Ping me.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768DFA3-1A9B-4A37-9CD1-3590D8B033A2}"/>
              </a:ext>
            </a:extLst>
          </p:cNvPr>
          <p:cNvSpPr txBox="1"/>
          <p:nvPr/>
        </p:nvSpPr>
        <p:spPr>
          <a:xfrm>
            <a:off x="1015448" y="5133976"/>
            <a:ext cx="13144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i="1" dirty="0"/>
              <a:t>We’re all in this together!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3106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478" y="3886200"/>
            <a:ext cx="7605614" cy="553998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+mj-lt"/>
              </a:rPr>
              <a:t>Rumors are Running Wild!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9323" y="5310426"/>
            <a:ext cx="2030731" cy="131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fontAlgn="base">
              <a:spcBef>
                <a:spcPts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ea typeface="Calibri"/>
                <a:cs typeface="Adobe Arabic" panose="02040503050201020203" pitchFamily="18" charset="-7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600" dirty="0"/>
              <a:t>Pivot sea change for punter. Not enough bandwidth. Back of the net ping me staff engagement.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43729" y="5310426"/>
            <a:ext cx="2031385" cy="131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fontAlgn="base">
              <a:spcBef>
                <a:spcPts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ea typeface="Calibri"/>
                <a:cs typeface="Adobe Arabic" panose="02040503050201020203" pitchFamily="18" charset="-7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600" dirty="0"/>
              <a:t>Low engagement UI, but going forward. Back of the net at the end of the day, but translating.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68976" y="5310426"/>
            <a:ext cx="2031385" cy="131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fontAlgn="base">
              <a:spcBef>
                <a:spcPts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ea typeface="Calibri"/>
                <a:cs typeface="Adobe Arabic" panose="02040503050201020203" pitchFamily="18" charset="-7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600" dirty="0"/>
              <a:t>Our vision of having a market leading platform for drop-dead date window-licker.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7353" y="5310426"/>
            <a:ext cx="1827214" cy="131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fontAlgn="base">
              <a:spcBef>
                <a:spcPts val="0"/>
              </a:spcBef>
              <a:spcAft>
                <a:spcPct val="0"/>
              </a:spcAft>
              <a:defRPr sz="1400">
                <a:solidFill>
                  <a:schemeClr val="tx2"/>
                </a:solidFill>
                <a:ea typeface="Calibri"/>
                <a:cs typeface="Adobe Arabic" panose="02040503050201020203" pitchFamily="18" charset="-7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600" dirty="0"/>
              <a:t>Thought shower nail it down gain traction Q1 game plan. Out of scope. Not the long pole in my tent. </a:t>
            </a:r>
          </a:p>
        </p:txBody>
      </p:sp>
      <p:sp>
        <p:nvSpPr>
          <p:cNvPr id="14" name="Oval 13"/>
          <p:cNvSpPr/>
          <p:nvPr/>
        </p:nvSpPr>
        <p:spPr>
          <a:xfrm>
            <a:off x="548640" y="4605012"/>
            <a:ext cx="548640" cy="54864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2754725" y="4605012"/>
            <a:ext cx="548640" cy="54864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</a:rPr>
              <a:t>2</a:t>
            </a:r>
          </a:p>
        </p:txBody>
      </p:sp>
      <p:sp>
        <p:nvSpPr>
          <p:cNvPr id="36" name="Oval 35"/>
          <p:cNvSpPr/>
          <p:nvPr/>
        </p:nvSpPr>
        <p:spPr>
          <a:xfrm>
            <a:off x="4984501" y="4605012"/>
            <a:ext cx="548640" cy="54864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</a:rPr>
              <a:t>3</a:t>
            </a:r>
          </a:p>
        </p:txBody>
      </p:sp>
      <p:sp>
        <p:nvSpPr>
          <p:cNvPr id="37" name="Oval 36"/>
          <p:cNvSpPr/>
          <p:nvPr/>
        </p:nvSpPr>
        <p:spPr>
          <a:xfrm>
            <a:off x="7176403" y="4605012"/>
            <a:ext cx="548640" cy="54864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8054E89A-854E-40F4-A0C0-08FEB4733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7294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90000"/>
                  <a:lumOff val="10000"/>
                </a:schemeClr>
              </a:gs>
              <a:gs pos="97345">
                <a:schemeClr val="accent2">
                  <a:lumMod val="60000"/>
                  <a:lumOff val="40000"/>
                </a:schemeClr>
              </a:gs>
              <a:gs pos="53000">
                <a:schemeClr val="accent2"/>
              </a:gs>
            </a:gsLst>
            <a:lin ang="8100000" scaled="1"/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21" name="Picture Placeholder 41">
            <a:extLst>
              <a:ext uri="{FF2B5EF4-FFF2-40B4-BE49-F238E27FC236}">
                <a16:creationId xmlns:a16="http://schemas.microsoft.com/office/drawing/2014/main" id="{3F88B3BD-3C00-4AC9-943E-1472CDA165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" b="14119"/>
          <a:stretch/>
        </p:blipFill>
        <p:spPr>
          <a:xfrm>
            <a:off x="0" y="195588"/>
            <a:ext cx="9144000" cy="3533838"/>
          </a:xfrm>
          <a:prstGeom prst="rect">
            <a:avLst/>
          </a:prstGeom>
        </p:spPr>
      </p:pic>
      <p:pic>
        <p:nvPicPr>
          <p:cNvPr id="5" name="s123364f1e9340ca83cb5cef3901982f">
            <a:extLst>
              <a:ext uri="{FF2B5EF4-FFF2-40B4-BE49-F238E27FC236}">
                <a16:creationId xmlns:a16="http://schemas.microsoft.com/office/drawing/2014/main" id="{F686C86A-B2C5-4C45-B91A-A9C6B84F675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4" y="228600"/>
            <a:ext cx="2669427" cy="21828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7A0F8D-F6FD-4B79-928B-8F7B89E10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570" y="1490837"/>
            <a:ext cx="4395597" cy="1841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7533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5268912"/>
          </a:xfrm>
          <a:prstGeom prst="rect">
            <a:avLst/>
          </a:prstGeom>
          <a:gradFill flip="none" rotWithShape="1">
            <a:gsLst>
              <a:gs pos="97000">
                <a:schemeClr val="accent3">
                  <a:lumMod val="90000"/>
                  <a:lumOff val="10000"/>
                </a:schemeClr>
              </a:gs>
              <a:gs pos="0">
                <a:schemeClr val="accent2">
                  <a:lumMod val="60000"/>
                  <a:lumOff val="40000"/>
                </a:schemeClr>
              </a:gs>
              <a:gs pos="41000">
                <a:schemeClr val="accent2"/>
              </a:gs>
            </a:gsLst>
            <a:lin ang="2700000" scaled="1"/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C40CE2-5FF4-4C80-8B6A-AFFDE301CD5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85B8"/>
              </a:clrFrom>
              <a:clrTo>
                <a:srgbClr val="0085B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144000" cy="52669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D73352E-EE64-49E4-915A-A97860627B93}"/>
              </a:ext>
            </a:extLst>
          </p:cNvPr>
          <p:cNvGrpSpPr/>
          <p:nvPr/>
        </p:nvGrpSpPr>
        <p:grpSpPr>
          <a:xfrm>
            <a:off x="4991100" y="488967"/>
            <a:ext cx="4152900" cy="1111233"/>
            <a:chOff x="4991100" y="488967"/>
            <a:chExt cx="4152900" cy="1111233"/>
          </a:xfrm>
        </p:grpSpPr>
        <p:sp>
          <p:nvSpPr>
            <p:cNvPr id="41" name="Rectangle 40"/>
            <p:cNvSpPr/>
            <p:nvPr/>
          </p:nvSpPr>
          <p:spPr>
            <a:xfrm>
              <a:off x="4991100" y="488967"/>
              <a:ext cx="415290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5"/>
            <p:cNvSpPr>
              <a:spLocks noChangeAspect="1" noEditPoints="1"/>
            </p:cNvSpPr>
            <p:nvPr/>
          </p:nvSpPr>
          <p:spPr bwMode="auto">
            <a:xfrm>
              <a:off x="5339538" y="856361"/>
              <a:ext cx="232765" cy="338328"/>
            </a:xfrm>
            <a:custGeom>
              <a:avLst/>
              <a:gdLst>
                <a:gd name="T0" fmla="*/ 2636 w 5182"/>
                <a:gd name="T1" fmla="*/ 0 h 7558"/>
                <a:gd name="T2" fmla="*/ 2337 w 5182"/>
                <a:gd name="T3" fmla="*/ 0 h 7558"/>
                <a:gd name="T4" fmla="*/ 90 w 5182"/>
                <a:gd name="T5" fmla="*/ 2219 h 7558"/>
                <a:gd name="T6" fmla="*/ 779 w 5182"/>
                <a:gd name="T7" fmla="*/ 4289 h 7558"/>
                <a:gd name="T8" fmla="*/ 1318 w 5182"/>
                <a:gd name="T9" fmla="*/ 5758 h 7558"/>
                <a:gd name="T10" fmla="*/ 1318 w 5182"/>
                <a:gd name="T11" fmla="*/ 6028 h 7558"/>
                <a:gd name="T12" fmla="*/ 1498 w 5182"/>
                <a:gd name="T13" fmla="*/ 6208 h 7558"/>
                <a:gd name="T14" fmla="*/ 3774 w 5182"/>
                <a:gd name="T15" fmla="*/ 6208 h 7558"/>
                <a:gd name="T16" fmla="*/ 3954 w 5182"/>
                <a:gd name="T17" fmla="*/ 6028 h 7558"/>
                <a:gd name="T18" fmla="*/ 3954 w 5182"/>
                <a:gd name="T19" fmla="*/ 5758 h 7558"/>
                <a:gd name="T20" fmla="*/ 4523 w 5182"/>
                <a:gd name="T21" fmla="*/ 4259 h 7558"/>
                <a:gd name="T22" fmla="*/ 5182 w 5182"/>
                <a:gd name="T23" fmla="*/ 2549 h 7558"/>
                <a:gd name="T24" fmla="*/ 2636 w 5182"/>
                <a:gd name="T25" fmla="*/ 0 h 7558"/>
                <a:gd name="T26" fmla="*/ 4283 w 5182"/>
                <a:gd name="T27" fmla="*/ 4019 h 7558"/>
                <a:gd name="T28" fmla="*/ 3595 w 5182"/>
                <a:gd name="T29" fmla="*/ 5758 h 7558"/>
                <a:gd name="T30" fmla="*/ 3595 w 5182"/>
                <a:gd name="T31" fmla="*/ 5848 h 7558"/>
                <a:gd name="T32" fmla="*/ 1678 w 5182"/>
                <a:gd name="T33" fmla="*/ 5848 h 7558"/>
                <a:gd name="T34" fmla="*/ 1678 w 5182"/>
                <a:gd name="T35" fmla="*/ 5758 h 7558"/>
                <a:gd name="T36" fmla="*/ 1049 w 5182"/>
                <a:gd name="T37" fmla="*/ 4049 h 7558"/>
                <a:gd name="T38" fmla="*/ 450 w 5182"/>
                <a:gd name="T39" fmla="*/ 2249 h 7558"/>
                <a:gd name="T40" fmla="*/ 2397 w 5182"/>
                <a:gd name="T41" fmla="*/ 360 h 7558"/>
                <a:gd name="T42" fmla="*/ 2636 w 5182"/>
                <a:gd name="T43" fmla="*/ 360 h 7558"/>
                <a:gd name="T44" fmla="*/ 4822 w 5182"/>
                <a:gd name="T45" fmla="*/ 2549 h 7558"/>
                <a:gd name="T46" fmla="*/ 4283 w 5182"/>
                <a:gd name="T47" fmla="*/ 4019 h 7558"/>
                <a:gd name="T48" fmla="*/ 3714 w 5182"/>
                <a:gd name="T49" fmla="*/ 6508 h 7558"/>
                <a:gd name="T50" fmla="*/ 1558 w 5182"/>
                <a:gd name="T51" fmla="*/ 6508 h 7558"/>
                <a:gd name="T52" fmla="*/ 1378 w 5182"/>
                <a:gd name="T53" fmla="*/ 6688 h 7558"/>
                <a:gd name="T54" fmla="*/ 1558 w 5182"/>
                <a:gd name="T55" fmla="*/ 6868 h 7558"/>
                <a:gd name="T56" fmla="*/ 3714 w 5182"/>
                <a:gd name="T57" fmla="*/ 6868 h 7558"/>
                <a:gd name="T58" fmla="*/ 3894 w 5182"/>
                <a:gd name="T59" fmla="*/ 6688 h 7558"/>
                <a:gd name="T60" fmla="*/ 3714 w 5182"/>
                <a:gd name="T61" fmla="*/ 6508 h 7558"/>
                <a:gd name="T62" fmla="*/ 3265 w 5182"/>
                <a:gd name="T63" fmla="*/ 7198 h 7558"/>
                <a:gd name="T64" fmla="*/ 2007 w 5182"/>
                <a:gd name="T65" fmla="*/ 7198 h 7558"/>
                <a:gd name="T66" fmla="*/ 1827 w 5182"/>
                <a:gd name="T67" fmla="*/ 7378 h 7558"/>
                <a:gd name="T68" fmla="*/ 2007 w 5182"/>
                <a:gd name="T69" fmla="*/ 7558 h 7558"/>
                <a:gd name="T70" fmla="*/ 3265 w 5182"/>
                <a:gd name="T71" fmla="*/ 7558 h 7558"/>
                <a:gd name="T72" fmla="*/ 3445 w 5182"/>
                <a:gd name="T73" fmla="*/ 7378 h 7558"/>
                <a:gd name="T74" fmla="*/ 3265 w 5182"/>
                <a:gd name="T75" fmla="*/ 7198 h 7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182" h="7558">
                  <a:moveTo>
                    <a:pt x="2636" y="0"/>
                  </a:moveTo>
                  <a:cubicBezTo>
                    <a:pt x="2546" y="0"/>
                    <a:pt x="2426" y="0"/>
                    <a:pt x="2337" y="0"/>
                  </a:cubicBezTo>
                  <a:cubicBezTo>
                    <a:pt x="1198" y="120"/>
                    <a:pt x="240" y="1049"/>
                    <a:pt x="90" y="2219"/>
                  </a:cubicBezTo>
                  <a:cubicBezTo>
                    <a:pt x="0" y="2969"/>
                    <a:pt x="240" y="3749"/>
                    <a:pt x="779" y="4289"/>
                  </a:cubicBezTo>
                  <a:cubicBezTo>
                    <a:pt x="1139" y="4679"/>
                    <a:pt x="1318" y="5189"/>
                    <a:pt x="1318" y="5758"/>
                  </a:cubicBezTo>
                  <a:cubicBezTo>
                    <a:pt x="1318" y="6028"/>
                    <a:pt x="1318" y="6028"/>
                    <a:pt x="1318" y="6028"/>
                  </a:cubicBezTo>
                  <a:cubicBezTo>
                    <a:pt x="1318" y="6118"/>
                    <a:pt x="1408" y="6208"/>
                    <a:pt x="1498" y="6208"/>
                  </a:cubicBezTo>
                  <a:cubicBezTo>
                    <a:pt x="3774" y="6208"/>
                    <a:pt x="3774" y="6208"/>
                    <a:pt x="3774" y="6208"/>
                  </a:cubicBezTo>
                  <a:cubicBezTo>
                    <a:pt x="3864" y="6208"/>
                    <a:pt x="3954" y="6118"/>
                    <a:pt x="3954" y="6028"/>
                  </a:cubicBezTo>
                  <a:cubicBezTo>
                    <a:pt x="3954" y="5758"/>
                    <a:pt x="3954" y="5758"/>
                    <a:pt x="3954" y="5758"/>
                  </a:cubicBezTo>
                  <a:cubicBezTo>
                    <a:pt x="3954" y="5219"/>
                    <a:pt x="4164" y="4679"/>
                    <a:pt x="4523" y="4259"/>
                  </a:cubicBezTo>
                  <a:cubicBezTo>
                    <a:pt x="4972" y="3779"/>
                    <a:pt x="5182" y="3179"/>
                    <a:pt x="5182" y="2549"/>
                  </a:cubicBezTo>
                  <a:cubicBezTo>
                    <a:pt x="5182" y="1139"/>
                    <a:pt x="4044" y="0"/>
                    <a:pt x="2636" y="0"/>
                  </a:cubicBezTo>
                  <a:close/>
                  <a:moveTo>
                    <a:pt x="4283" y="4019"/>
                  </a:moveTo>
                  <a:cubicBezTo>
                    <a:pt x="3834" y="4499"/>
                    <a:pt x="3595" y="5129"/>
                    <a:pt x="3595" y="5758"/>
                  </a:cubicBezTo>
                  <a:cubicBezTo>
                    <a:pt x="3595" y="5848"/>
                    <a:pt x="3595" y="5848"/>
                    <a:pt x="3595" y="5848"/>
                  </a:cubicBezTo>
                  <a:cubicBezTo>
                    <a:pt x="1678" y="5848"/>
                    <a:pt x="1678" y="5848"/>
                    <a:pt x="1678" y="5848"/>
                  </a:cubicBezTo>
                  <a:cubicBezTo>
                    <a:pt x="1678" y="5758"/>
                    <a:pt x="1678" y="5758"/>
                    <a:pt x="1678" y="5758"/>
                  </a:cubicBezTo>
                  <a:cubicBezTo>
                    <a:pt x="1678" y="5099"/>
                    <a:pt x="1468" y="4499"/>
                    <a:pt x="1049" y="4049"/>
                  </a:cubicBezTo>
                  <a:cubicBezTo>
                    <a:pt x="599" y="3569"/>
                    <a:pt x="390" y="2909"/>
                    <a:pt x="450" y="2249"/>
                  </a:cubicBezTo>
                  <a:cubicBezTo>
                    <a:pt x="570" y="1259"/>
                    <a:pt x="1378" y="480"/>
                    <a:pt x="2397" y="360"/>
                  </a:cubicBezTo>
                  <a:cubicBezTo>
                    <a:pt x="2456" y="360"/>
                    <a:pt x="2546" y="360"/>
                    <a:pt x="2636" y="360"/>
                  </a:cubicBezTo>
                  <a:cubicBezTo>
                    <a:pt x="3834" y="360"/>
                    <a:pt x="4822" y="1319"/>
                    <a:pt x="4822" y="2549"/>
                  </a:cubicBezTo>
                  <a:cubicBezTo>
                    <a:pt x="4822" y="3089"/>
                    <a:pt x="4643" y="3599"/>
                    <a:pt x="4283" y="4019"/>
                  </a:cubicBezTo>
                  <a:close/>
                  <a:moveTo>
                    <a:pt x="3714" y="6508"/>
                  </a:moveTo>
                  <a:cubicBezTo>
                    <a:pt x="1558" y="6508"/>
                    <a:pt x="1558" y="6508"/>
                    <a:pt x="1558" y="6508"/>
                  </a:cubicBezTo>
                  <a:cubicBezTo>
                    <a:pt x="1468" y="6508"/>
                    <a:pt x="1378" y="6598"/>
                    <a:pt x="1378" y="6688"/>
                  </a:cubicBezTo>
                  <a:cubicBezTo>
                    <a:pt x="1378" y="6808"/>
                    <a:pt x="1468" y="6868"/>
                    <a:pt x="1558" y="6868"/>
                  </a:cubicBezTo>
                  <a:cubicBezTo>
                    <a:pt x="3714" y="6868"/>
                    <a:pt x="3714" y="6868"/>
                    <a:pt x="3714" y="6868"/>
                  </a:cubicBezTo>
                  <a:cubicBezTo>
                    <a:pt x="3804" y="6868"/>
                    <a:pt x="3894" y="6808"/>
                    <a:pt x="3894" y="6688"/>
                  </a:cubicBezTo>
                  <a:cubicBezTo>
                    <a:pt x="3894" y="6598"/>
                    <a:pt x="3804" y="6508"/>
                    <a:pt x="3714" y="6508"/>
                  </a:cubicBezTo>
                  <a:close/>
                  <a:moveTo>
                    <a:pt x="3265" y="7198"/>
                  </a:moveTo>
                  <a:cubicBezTo>
                    <a:pt x="2007" y="7198"/>
                    <a:pt x="2007" y="7198"/>
                    <a:pt x="2007" y="7198"/>
                  </a:cubicBezTo>
                  <a:cubicBezTo>
                    <a:pt x="1917" y="7198"/>
                    <a:pt x="1827" y="7258"/>
                    <a:pt x="1827" y="7378"/>
                  </a:cubicBezTo>
                  <a:cubicBezTo>
                    <a:pt x="1827" y="7468"/>
                    <a:pt x="1917" y="7558"/>
                    <a:pt x="2007" y="7558"/>
                  </a:cubicBezTo>
                  <a:cubicBezTo>
                    <a:pt x="3265" y="7558"/>
                    <a:pt x="3265" y="7558"/>
                    <a:pt x="3265" y="7558"/>
                  </a:cubicBezTo>
                  <a:cubicBezTo>
                    <a:pt x="3355" y="7558"/>
                    <a:pt x="3445" y="7468"/>
                    <a:pt x="3445" y="7378"/>
                  </a:cubicBezTo>
                  <a:cubicBezTo>
                    <a:pt x="3445" y="7258"/>
                    <a:pt x="3355" y="7198"/>
                    <a:pt x="3265" y="719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867400" y="724225"/>
              <a:ext cx="92326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21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dirty="0"/>
                <a:t>Title 01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888454" y="1019254"/>
              <a:ext cx="2926080" cy="580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lvl="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Georgia" pitchFamily="18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600" dirty="0">
                  <a:latin typeface="+mn-lt"/>
                </a:rPr>
                <a:t>Drill down churning anomalies waste of resources.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5181600" y="751205"/>
              <a:ext cx="548640" cy="54864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39A5D87-0C19-4BAA-B539-CFF986154237}"/>
              </a:ext>
            </a:extLst>
          </p:cNvPr>
          <p:cNvGrpSpPr/>
          <p:nvPr/>
        </p:nvGrpSpPr>
        <p:grpSpPr>
          <a:xfrm>
            <a:off x="4991100" y="2078038"/>
            <a:ext cx="4152900" cy="1122362"/>
            <a:chOff x="4991100" y="2078038"/>
            <a:chExt cx="4152900" cy="1122362"/>
          </a:xfrm>
        </p:grpSpPr>
        <p:sp>
          <p:nvSpPr>
            <p:cNvPr id="37" name="Rectangle 36"/>
            <p:cNvSpPr/>
            <p:nvPr/>
          </p:nvSpPr>
          <p:spPr>
            <a:xfrm>
              <a:off x="4991100" y="2078038"/>
              <a:ext cx="415290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 11"/>
            <p:cNvSpPr>
              <a:spLocks noChangeAspect="1" noEditPoints="1"/>
            </p:cNvSpPr>
            <p:nvPr/>
          </p:nvSpPr>
          <p:spPr bwMode="auto">
            <a:xfrm flipH="1">
              <a:off x="5284746" y="2451799"/>
              <a:ext cx="342348" cy="338328"/>
            </a:xfrm>
            <a:custGeom>
              <a:avLst/>
              <a:gdLst>
                <a:gd name="T0" fmla="*/ 241 w 251"/>
                <a:gd name="T1" fmla="*/ 204 h 248"/>
                <a:gd name="T2" fmla="*/ 205 w 251"/>
                <a:gd name="T3" fmla="*/ 168 h 248"/>
                <a:gd name="T4" fmla="*/ 216 w 251"/>
                <a:gd name="T5" fmla="*/ 156 h 248"/>
                <a:gd name="T6" fmla="*/ 216 w 251"/>
                <a:gd name="T7" fmla="*/ 148 h 248"/>
                <a:gd name="T8" fmla="*/ 200 w 251"/>
                <a:gd name="T9" fmla="*/ 132 h 248"/>
                <a:gd name="T10" fmla="*/ 194 w 251"/>
                <a:gd name="T11" fmla="*/ 130 h 248"/>
                <a:gd name="T12" fmla="*/ 199 w 251"/>
                <a:gd name="T13" fmla="*/ 99 h 248"/>
                <a:gd name="T14" fmla="*/ 100 w 251"/>
                <a:gd name="T15" fmla="*/ 0 h 248"/>
                <a:gd name="T16" fmla="*/ 0 w 251"/>
                <a:gd name="T17" fmla="*/ 99 h 248"/>
                <a:gd name="T18" fmla="*/ 100 w 251"/>
                <a:gd name="T19" fmla="*/ 198 h 248"/>
                <a:gd name="T20" fmla="*/ 130 w 251"/>
                <a:gd name="T21" fmla="*/ 193 h 248"/>
                <a:gd name="T22" fmla="*/ 130 w 251"/>
                <a:gd name="T23" fmla="*/ 201 h 248"/>
                <a:gd name="T24" fmla="*/ 147 w 251"/>
                <a:gd name="T25" fmla="*/ 217 h 248"/>
                <a:gd name="T26" fmla="*/ 151 w 251"/>
                <a:gd name="T27" fmla="*/ 219 h 248"/>
                <a:gd name="T28" fmla="*/ 155 w 251"/>
                <a:gd name="T29" fmla="*/ 217 h 248"/>
                <a:gd name="T30" fmla="*/ 168 w 251"/>
                <a:gd name="T31" fmla="*/ 204 h 248"/>
                <a:gd name="T32" fmla="*/ 204 w 251"/>
                <a:gd name="T33" fmla="*/ 240 h 248"/>
                <a:gd name="T34" fmla="*/ 222 w 251"/>
                <a:gd name="T35" fmla="*/ 248 h 248"/>
                <a:gd name="T36" fmla="*/ 222 w 251"/>
                <a:gd name="T37" fmla="*/ 248 h 248"/>
                <a:gd name="T38" fmla="*/ 241 w 251"/>
                <a:gd name="T39" fmla="*/ 240 h 248"/>
                <a:gd name="T40" fmla="*/ 241 w 251"/>
                <a:gd name="T41" fmla="*/ 204 h 248"/>
                <a:gd name="T42" fmla="*/ 100 w 251"/>
                <a:gd name="T43" fmla="*/ 186 h 248"/>
                <a:gd name="T44" fmla="*/ 12 w 251"/>
                <a:gd name="T45" fmla="*/ 99 h 248"/>
                <a:gd name="T46" fmla="*/ 100 w 251"/>
                <a:gd name="T47" fmla="*/ 12 h 248"/>
                <a:gd name="T48" fmla="*/ 187 w 251"/>
                <a:gd name="T49" fmla="*/ 99 h 248"/>
                <a:gd name="T50" fmla="*/ 100 w 251"/>
                <a:gd name="T51" fmla="*/ 186 h 248"/>
                <a:gd name="T52" fmla="*/ 151 w 251"/>
                <a:gd name="T53" fmla="*/ 204 h 248"/>
                <a:gd name="T54" fmla="*/ 143 w 251"/>
                <a:gd name="T55" fmla="*/ 197 h 248"/>
                <a:gd name="T56" fmla="*/ 195 w 251"/>
                <a:gd name="T57" fmla="*/ 144 h 248"/>
                <a:gd name="T58" fmla="*/ 203 w 251"/>
                <a:gd name="T59" fmla="*/ 152 h 248"/>
                <a:gd name="T60" fmla="*/ 151 w 251"/>
                <a:gd name="T61" fmla="*/ 204 h 248"/>
                <a:gd name="T62" fmla="*/ 232 w 251"/>
                <a:gd name="T63" fmla="*/ 232 h 248"/>
                <a:gd name="T64" fmla="*/ 222 w 251"/>
                <a:gd name="T65" fmla="*/ 236 h 248"/>
                <a:gd name="T66" fmla="*/ 222 w 251"/>
                <a:gd name="T67" fmla="*/ 236 h 248"/>
                <a:gd name="T68" fmla="*/ 212 w 251"/>
                <a:gd name="T69" fmla="*/ 232 h 248"/>
                <a:gd name="T70" fmla="*/ 177 w 251"/>
                <a:gd name="T71" fmla="*/ 196 h 248"/>
                <a:gd name="T72" fmla="*/ 196 w 251"/>
                <a:gd name="T73" fmla="*/ 176 h 248"/>
                <a:gd name="T74" fmla="*/ 232 w 251"/>
                <a:gd name="T75" fmla="*/ 213 h 248"/>
                <a:gd name="T76" fmla="*/ 232 w 251"/>
                <a:gd name="T77" fmla="*/ 232 h 248"/>
                <a:gd name="T78" fmla="*/ 100 w 251"/>
                <a:gd name="T79" fmla="*/ 32 h 248"/>
                <a:gd name="T80" fmla="*/ 32 w 251"/>
                <a:gd name="T81" fmla="*/ 99 h 248"/>
                <a:gd name="T82" fmla="*/ 100 w 251"/>
                <a:gd name="T83" fmla="*/ 166 h 248"/>
                <a:gd name="T84" fmla="*/ 167 w 251"/>
                <a:gd name="T85" fmla="*/ 99 h 248"/>
                <a:gd name="T86" fmla="*/ 100 w 251"/>
                <a:gd name="T87" fmla="*/ 32 h 248"/>
                <a:gd name="T88" fmla="*/ 100 w 251"/>
                <a:gd name="T89" fmla="*/ 154 h 248"/>
                <a:gd name="T90" fmla="*/ 44 w 251"/>
                <a:gd name="T91" fmla="*/ 99 h 248"/>
                <a:gd name="T92" fmla="*/ 100 w 251"/>
                <a:gd name="T93" fmla="*/ 44 h 248"/>
                <a:gd name="T94" fmla="*/ 155 w 251"/>
                <a:gd name="T95" fmla="*/ 99 h 248"/>
                <a:gd name="T96" fmla="*/ 100 w 251"/>
                <a:gd name="T97" fmla="*/ 15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1" h="248">
                  <a:moveTo>
                    <a:pt x="241" y="204"/>
                  </a:moveTo>
                  <a:cubicBezTo>
                    <a:pt x="205" y="168"/>
                    <a:pt x="205" y="168"/>
                    <a:pt x="205" y="168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8" y="154"/>
                    <a:pt x="218" y="150"/>
                    <a:pt x="216" y="148"/>
                  </a:cubicBezTo>
                  <a:cubicBezTo>
                    <a:pt x="200" y="132"/>
                    <a:pt x="200" y="132"/>
                    <a:pt x="200" y="132"/>
                  </a:cubicBezTo>
                  <a:cubicBezTo>
                    <a:pt x="198" y="130"/>
                    <a:pt x="196" y="129"/>
                    <a:pt x="194" y="130"/>
                  </a:cubicBezTo>
                  <a:cubicBezTo>
                    <a:pt x="197" y="120"/>
                    <a:pt x="199" y="110"/>
                    <a:pt x="199" y="99"/>
                  </a:cubicBezTo>
                  <a:cubicBezTo>
                    <a:pt x="199" y="44"/>
                    <a:pt x="154" y="0"/>
                    <a:pt x="100" y="0"/>
                  </a:cubicBezTo>
                  <a:cubicBezTo>
                    <a:pt x="45" y="0"/>
                    <a:pt x="0" y="44"/>
                    <a:pt x="0" y="99"/>
                  </a:cubicBezTo>
                  <a:cubicBezTo>
                    <a:pt x="0" y="153"/>
                    <a:pt x="45" y="198"/>
                    <a:pt x="100" y="198"/>
                  </a:cubicBezTo>
                  <a:cubicBezTo>
                    <a:pt x="110" y="198"/>
                    <a:pt x="120" y="196"/>
                    <a:pt x="130" y="193"/>
                  </a:cubicBezTo>
                  <a:cubicBezTo>
                    <a:pt x="128" y="196"/>
                    <a:pt x="128" y="199"/>
                    <a:pt x="130" y="201"/>
                  </a:cubicBezTo>
                  <a:cubicBezTo>
                    <a:pt x="147" y="217"/>
                    <a:pt x="147" y="217"/>
                    <a:pt x="147" y="217"/>
                  </a:cubicBezTo>
                  <a:cubicBezTo>
                    <a:pt x="148" y="218"/>
                    <a:pt x="149" y="219"/>
                    <a:pt x="151" y="219"/>
                  </a:cubicBezTo>
                  <a:cubicBezTo>
                    <a:pt x="153" y="219"/>
                    <a:pt x="154" y="218"/>
                    <a:pt x="155" y="217"/>
                  </a:cubicBezTo>
                  <a:cubicBezTo>
                    <a:pt x="168" y="204"/>
                    <a:pt x="168" y="204"/>
                    <a:pt x="168" y="204"/>
                  </a:cubicBezTo>
                  <a:cubicBezTo>
                    <a:pt x="204" y="240"/>
                    <a:pt x="204" y="240"/>
                    <a:pt x="204" y="240"/>
                  </a:cubicBezTo>
                  <a:cubicBezTo>
                    <a:pt x="209" y="245"/>
                    <a:pt x="215" y="248"/>
                    <a:pt x="222" y="248"/>
                  </a:cubicBezTo>
                  <a:cubicBezTo>
                    <a:pt x="222" y="248"/>
                    <a:pt x="222" y="248"/>
                    <a:pt x="222" y="248"/>
                  </a:cubicBezTo>
                  <a:cubicBezTo>
                    <a:pt x="229" y="248"/>
                    <a:pt x="236" y="245"/>
                    <a:pt x="241" y="240"/>
                  </a:cubicBezTo>
                  <a:cubicBezTo>
                    <a:pt x="251" y="231"/>
                    <a:pt x="251" y="214"/>
                    <a:pt x="241" y="204"/>
                  </a:cubicBezTo>
                  <a:close/>
                  <a:moveTo>
                    <a:pt x="100" y="186"/>
                  </a:moveTo>
                  <a:cubicBezTo>
                    <a:pt x="51" y="186"/>
                    <a:pt x="12" y="147"/>
                    <a:pt x="12" y="99"/>
                  </a:cubicBezTo>
                  <a:cubicBezTo>
                    <a:pt x="12" y="51"/>
                    <a:pt x="51" y="12"/>
                    <a:pt x="100" y="12"/>
                  </a:cubicBezTo>
                  <a:cubicBezTo>
                    <a:pt x="148" y="12"/>
                    <a:pt x="187" y="51"/>
                    <a:pt x="187" y="99"/>
                  </a:cubicBezTo>
                  <a:cubicBezTo>
                    <a:pt x="187" y="147"/>
                    <a:pt x="148" y="186"/>
                    <a:pt x="100" y="186"/>
                  </a:cubicBezTo>
                  <a:close/>
                  <a:moveTo>
                    <a:pt x="151" y="204"/>
                  </a:moveTo>
                  <a:cubicBezTo>
                    <a:pt x="143" y="197"/>
                    <a:pt x="143" y="197"/>
                    <a:pt x="143" y="197"/>
                  </a:cubicBezTo>
                  <a:cubicBezTo>
                    <a:pt x="195" y="144"/>
                    <a:pt x="195" y="144"/>
                    <a:pt x="195" y="144"/>
                  </a:cubicBezTo>
                  <a:cubicBezTo>
                    <a:pt x="203" y="152"/>
                    <a:pt x="203" y="152"/>
                    <a:pt x="203" y="152"/>
                  </a:cubicBezTo>
                  <a:lnTo>
                    <a:pt x="151" y="204"/>
                  </a:lnTo>
                  <a:close/>
                  <a:moveTo>
                    <a:pt x="232" y="232"/>
                  </a:moveTo>
                  <a:cubicBezTo>
                    <a:pt x="229" y="235"/>
                    <a:pt x="226" y="236"/>
                    <a:pt x="222" y="236"/>
                  </a:cubicBezTo>
                  <a:cubicBezTo>
                    <a:pt x="222" y="236"/>
                    <a:pt x="222" y="236"/>
                    <a:pt x="222" y="236"/>
                  </a:cubicBezTo>
                  <a:cubicBezTo>
                    <a:pt x="219" y="236"/>
                    <a:pt x="215" y="235"/>
                    <a:pt x="212" y="232"/>
                  </a:cubicBezTo>
                  <a:cubicBezTo>
                    <a:pt x="177" y="196"/>
                    <a:pt x="177" y="196"/>
                    <a:pt x="177" y="196"/>
                  </a:cubicBezTo>
                  <a:cubicBezTo>
                    <a:pt x="196" y="176"/>
                    <a:pt x="196" y="176"/>
                    <a:pt x="196" y="176"/>
                  </a:cubicBezTo>
                  <a:cubicBezTo>
                    <a:pt x="232" y="213"/>
                    <a:pt x="232" y="213"/>
                    <a:pt x="232" y="213"/>
                  </a:cubicBezTo>
                  <a:cubicBezTo>
                    <a:pt x="237" y="218"/>
                    <a:pt x="237" y="227"/>
                    <a:pt x="232" y="232"/>
                  </a:cubicBezTo>
                  <a:close/>
                  <a:moveTo>
                    <a:pt x="100" y="32"/>
                  </a:moveTo>
                  <a:cubicBezTo>
                    <a:pt x="62" y="32"/>
                    <a:pt x="32" y="62"/>
                    <a:pt x="32" y="99"/>
                  </a:cubicBezTo>
                  <a:cubicBezTo>
                    <a:pt x="32" y="136"/>
                    <a:pt x="62" y="166"/>
                    <a:pt x="100" y="166"/>
                  </a:cubicBezTo>
                  <a:cubicBezTo>
                    <a:pt x="137" y="166"/>
                    <a:pt x="167" y="136"/>
                    <a:pt x="167" y="99"/>
                  </a:cubicBezTo>
                  <a:cubicBezTo>
                    <a:pt x="167" y="62"/>
                    <a:pt x="137" y="32"/>
                    <a:pt x="100" y="32"/>
                  </a:cubicBezTo>
                  <a:close/>
                  <a:moveTo>
                    <a:pt x="100" y="154"/>
                  </a:moveTo>
                  <a:cubicBezTo>
                    <a:pt x="69" y="154"/>
                    <a:pt x="44" y="129"/>
                    <a:pt x="44" y="99"/>
                  </a:cubicBezTo>
                  <a:cubicBezTo>
                    <a:pt x="44" y="68"/>
                    <a:pt x="69" y="44"/>
                    <a:pt x="100" y="44"/>
                  </a:cubicBezTo>
                  <a:cubicBezTo>
                    <a:pt x="130" y="44"/>
                    <a:pt x="155" y="68"/>
                    <a:pt x="155" y="99"/>
                  </a:cubicBezTo>
                  <a:cubicBezTo>
                    <a:pt x="155" y="129"/>
                    <a:pt x="130" y="154"/>
                    <a:pt x="100" y="1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74387" y="2313296"/>
              <a:ext cx="92326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21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dirty="0"/>
                <a:t>Title 02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81467" y="2613450"/>
              <a:ext cx="2926080" cy="58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lvl="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Georgia" pitchFamily="18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600" dirty="0">
                  <a:latin typeface="+mn-lt"/>
                </a:rPr>
                <a:t>Cloud strategy synergize productive mindfulness time.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5181600" y="2346643"/>
              <a:ext cx="548640" cy="54864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F5B3B4-A702-4F63-89E1-B8C6C798CAD5}"/>
              </a:ext>
            </a:extLst>
          </p:cNvPr>
          <p:cNvGrpSpPr/>
          <p:nvPr/>
        </p:nvGrpSpPr>
        <p:grpSpPr>
          <a:xfrm>
            <a:off x="4991100" y="3673475"/>
            <a:ext cx="4152900" cy="1127125"/>
            <a:chOff x="4991100" y="3673475"/>
            <a:chExt cx="4152900" cy="1127125"/>
          </a:xfrm>
        </p:grpSpPr>
        <p:sp>
          <p:nvSpPr>
            <p:cNvPr id="9" name="Rectangle 8"/>
            <p:cNvSpPr/>
            <p:nvPr/>
          </p:nvSpPr>
          <p:spPr>
            <a:xfrm>
              <a:off x="4991100" y="3673475"/>
              <a:ext cx="4152900" cy="1085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 119"/>
            <p:cNvSpPr>
              <a:spLocks noChangeAspect="1" noEditPoints="1"/>
            </p:cNvSpPr>
            <p:nvPr/>
          </p:nvSpPr>
          <p:spPr bwMode="auto">
            <a:xfrm>
              <a:off x="5286408" y="4047236"/>
              <a:ext cx="339024" cy="338328"/>
            </a:xfrm>
            <a:custGeom>
              <a:avLst/>
              <a:gdLst>
                <a:gd name="T0" fmla="*/ 230 w 243"/>
                <a:gd name="T1" fmla="*/ 13 h 243"/>
                <a:gd name="T2" fmla="*/ 198 w 243"/>
                <a:gd name="T3" fmla="*/ 0 h 243"/>
                <a:gd name="T4" fmla="*/ 167 w 243"/>
                <a:gd name="T5" fmla="*/ 13 h 243"/>
                <a:gd name="T6" fmla="*/ 153 w 243"/>
                <a:gd name="T7" fmla="*/ 26 h 243"/>
                <a:gd name="T8" fmla="*/ 12 w 243"/>
                <a:gd name="T9" fmla="*/ 167 h 243"/>
                <a:gd name="T10" fmla="*/ 11 w 243"/>
                <a:gd name="T11" fmla="*/ 169 h 243"/>
                <a:gd name="T12" fmla="*/ 11 w 243"/>
                <a:gd name="T13" fmla="*/ 170 h 243"/>
                <a:gd name="T14" fmla="*/ 11 w 243"/>
                <a:gd name="T15" fmla="*/ 171 h 243"/>
                <a:gd name="T16" fmla="*/ 0 w 243"/>
                <a:gd name="T17" fmla="*/ 236 h 243"/>
                <a:gd name="T18" fmla="*/ 2 w 243"/>
                <a:gd name="T19" fmla="*/ 241 h 243"/>
                <a:gd name="T20" fmla="*/ 6 w 243"/>
                <a:gd name="T21" fmla="*/ 243 h 243"/>
                <a:gd name="T22" fmla="*/ 7 w 243"/>
                <a:gd name="T23" fmla="*/ 242 h 243"/>
                <a:gd name="T24" fmla="*/ 73 w 243"/>
                <a:gd name="T25" fmla="*/ 233 h 243"/>
                <a:gd name="T26" fmla="*/ 74 w 243"/>
                <a:gd name="T27" fmla="*/ 232 h 243"/>
                <a:gd name="T28" fmla="*/ 74 w 243"/>
                <a:gd name="T29" fmla="*/ 232 h 243"/>
                <a:gd name="T30" fmla="*/ 76 w 243"/>
                <a:gd name="T31" fmla="*/ 231 h 243"/>
                <a:gd name="T32" fmla="*/ 217 w 243"/>
                <a:gd name="T33" fmla="*/ 90 h 243"/>
                <a:gd name="T34" fmla="*/ 230 w 243"/>
                <a:gd name="T35" fmla="*/ 77 h 243"/>
                <a:gd name="T36" fmla="*/ 243 w 243"/>
                <a:gd name="T37" fmla="*/ 45 h 243"/>
                <a:gd name="T38" fmla="*/ 230 w 243"/>
                <a:gd name="T39" fmla="*/ 13 h 243"/>
                <a:gd name="T40" fmla="*/ 72 w 243"/>
                <a:gd name="T41" fmla="*/ 218 h 243"/>
                <a:gd name="T42" fmla="*/ 52 w 243"/>
                <a:gd name="T43" fmla="*/ 198 h 243"/>
                <a:gd name="T44" fmla="*/ 185 w 243"/>
                <a:gd name="T45" fmla="*/ 66 h 243"/>
                <a:gd name="T46" fmla="*/ 204 w 243"/>
                <a:gd name="T47" fmla="*/ 86 h 243"/>
                <a:gd name="T48" fmla="*/ 72 w 243"/>
                <a:gd name="T49" fmla="*/ 218 h 243"/>
                <a:gd name="T50" fmla="*/ 44 w 243"/>
                <a:gd name="T51" fmla="*/ 190 h 243"/>
                <a:gd name="T52" fmla="*/ 25 w 243"/>
                <a:gd name="T53" fmla="*/ 171 h 243"/>
                <a:gd name="T54" fmla="*/ 158 w 243"/>
                <a:gd name="T55" fmla="*/ 39 h 243"/>
                <a:gd name="T56" fmla="*/ 176 w 243"/>
                <a:gd name="T57" fmla="*/ 58 h 243"/>
                <a:gd name="T58" fmla="*/ 44 w 243"/>
                <a:gd name="T59" fmla="*/ 190 h 243"/>
                <a:gd name="T60" fmla="*/ 21 w 243"/>
                <a:gd name="T61" fmla="*/ 184 h 243"/>
                <a:gd name="T62" fmla="*/ 59 w 243"/>
                <a:gd name="T63" fmla="*/ 222 h 243"/>
                <a:gd name="T64" fmla="*/ 13 w 243"/>
                <a:gd name="T65" fmla="*/ 229 h 243"/>
                <a:gd name="T66" fmla="*/ 21 w 243"/>
                <a:gd name="T67" fmla="*/ 184 h 243"/>
                <a:gd name="T68" fmla="*/ 222 w 243"/>
                <a:gd name="T69" fmla="*/ 68 h 243"/>
                <a:gd name="T70" fmla="*/ 213 w 243"/>
                <a:gd name="T71" fmla="*/ 77 h 243"/>
                <a:gd name="T72" fmla="*/ 166 w 243"/>
                <a:gd name="T73" fmla="*/ 31 h 243"/>
                <a:gd name="T74" fmla="*/ 175 w 243"/>
                <a:gd name="T75" fmla="*/ 22 h 243"/>
                <a:gd name="T76" fmla="*/ 198 w 243"/>
                <a:gd name="T77" fmla="*/ 12 h 243"/>
                <a:gd name="T78" fmla="*/ 222 w 243"/>
                <a:gd name="T79" fmla="*/ 22 h 243"/>
                <a:gd name="T80" fmla="*/ 231 w 243"/>
                <a:gd name="T81" fmla="*/ 45 h 243"/>
                <a:gd name="T82" fmla="*/ 222 w 243"/>
                <a:gd name="T83" fmla="*/ 6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3" h="243">
                  <a:moveTo>
                    <a:pt x="230" y="13"/>
                  </a:moveTo>
                  <a:cubicBezTo>
                    <a:pt x="222" y="5"/>
                    <a:pt x="210" y="0"/>
                    <a:pt x="198" y="0"/>
                  </a:cubicBezTo>
                  <a:cubicBezTo>
                    <a:pt x="186" y="0"/>
                    <a:pt x="175" y="5"/>
                    <a:pt x="167" y="13"/>
                  </a:cubicBezTo>
                  <a:cubicBezTo>
                    <a:pt x="153" y="26"/>
                    <a:pt x="153" y="26"/>
                    <a:pt x="153" y="26"/>
                  </a:cubicBezTo>
                  <a:cubicBezTo>
                    <a:pt x="12" y="167"/>
                    <a:pt x="12" y="167"/>
                    <a:pt x="12" y="167"/>
                  </a:cubicBezTo>
                  <a:cubicBezTo>
                    <a:pt x="12" y="168"/>
                    <a:pt x="12" y="168"/>
                    <a:pt x="11" y="169"/>
                  </a:cubicBezTo>
                  <a:cubicBezTo>
                    <a:pt x="11" y="169"/>
                    <a:pt x="11" y="169"/>
                    <a:pt x="11" y="170"/>
                  </a:cubicBezTo>
                  <a:cubicBezTo>
                    <a:pt x="11" y="170"/>
                    <a:pt x="11" y="170"/>
                    <a:pt x="11" y="171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7"/>
                    <a:pt x="0" y="239"/>
                    <a:pt x="2" y="241"/>
                  </a:cubicBezTo>
                  <a:cubicBezTo>
                    <a:pt x="3" y="242"/>
                    <a:pt x="4" y="243"/>
                    <a:pt x="6" y="243"/>
                  </a:cubicBezTo>
                  <a:cubicBezTo>
                    <a:pt x="6" y="243"/>
                    <a:pt x="7" y="242"/>
                    <a:pt x="7" y="242"/>
                  </a:cubicBezTo>
                  <a:cubicBezTo>
                    <a:pt x="73" y="233"/>
                    <a:pt x="73" y="233"/>
                    <a:pt x="73" y="233"/>
                  </a:cubicBezTo>
                  <a:cubicBezTo>
                    <a:pt x="73" y="233"/>
                    <a:pt x="73" y="232"/>
                    <a:pt x="74" y="232"/>
                  </a:cubicBez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6" y="231"/>
                    <a:pt x="76" y="231"/>
                  </a:cubicBezTo>
                  <a:cubicBezTo>
                    <a:pt x="217" y="90"/>
                    <a:pt x="217" y="90"/>
                    <a:pt x="217" y="90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9" y="68"/>
                    <a:pt x="243" y="57"/>
                    <a:pt x="243" y="45"/>
                  </a:cubicBezTo>
                  <a:cubicBezTo>
                    <a:pt x="243" y="33"/>
                    <a:pt x="239" y="22"/>
                    <a:pt x="230" y="13"/>
                  </a:cubicBezTo>
                  <a:close/>
                  <a:moveTo>
                    <a:pt x="72" y="218"/>
                  </a:moveTo>
                  <a:cubicBezTo>
                    <a:pt x="52" y="198"/>
                    <a:pt x="52" y="198"/>
                    <a:pt x="52" y="198"/>
                  </a:cubicBezTo>
                  <a:cubicBezTo>
                    <a:pt x="185" y="66"/>
                    <a:pt x="185" y="66"/>
                    <a:pt x="185" y="66"/>
                  </a:cubicBezTo>
                  <a:cubicBezTo>
                    <a:pt x="204" y="86"/>
                    <a:pt x="204" y="86"/>
                    <a:pt x="204" y="86"/>
                  </a:cubicBezTo>
                  <a:lnTo>
                    <a:pt x="72" y="218"/>
                  </a:lnTo>
                  <a:close/>
                  <a:moveTo>
                    <a:pt x="44" y="190"/>
                  </a:moveTo>
                  <a:cubicBezTo>
                    <a:pt x="25" y="171"/>
                    <a:pt x="25" y="171"/>
                    <a:pt x="25" y="171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76" y="58"/>
                    <a:pt x="176" y="58"/>
                    <a:pt x="176" y="58"/>
                  </a:cubicBezTo>
                  <a:lnTo>
                    <a:pt x="44" y="190"/>
                  </a:lnTo>
                  <a:close/>
                  <a:moveTo>
                    <a:pt x="21" y="184"/>
                  </a:moveTo>
                  <a:cubicBezTo>
                    <a:pt x="59" y="222"/>
                    <a:pt x="59" y="222"/>
                    <a:pt x="59" y="222"/>
                  </a:cubicBezTo>
                  <a:cubicBezTo>
                    <a:pt x="13" y="229"/>
                    <a:pt x="13" y="229"/>
                    <a:pt x="13" y="229"/>
                  </a:cubicBezTo>
                  <a:lnTo>
                    <a:pt x="21" y="184"/>
                  </a:lnTo>
                  <a:close/>
                  <a:moveTo>
                    <a:pt x="222" y="68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166" y="31"/>
                    <a:pt x="166" y="31"/>
                    <a:pt x="166" y="31"/>
                  </a:cubicBezTo>
                  <a:cubicBezTo>
                    <a:pt x="175" y="22"/>
                    <a:pt x="175" y="22"/>
                    <a:pt x="175" y="22"/>
                  </a:cubicBezTo>
                  <a:cubicBezTo>
                    <a:pt x="181" y="15"/>
                    <a:pt x="190" y="12"/>
                    <a:pt x="198" y="12"/>
                  </a:cubicBezTo>
                  <a:cubicBezTo>
                    <a:pt x="207" y="12"/>
                    <a:pt x="216" y="15"/>
                    <a:pt x="222" y="22"/>
                  </a:cubicBezTo>
                  <a:cubicBezTo>
                    <a:pt x="228" y="28"/>
                    <a:pt x="231" y="36"/>
                    <a:pt x="231" y="45"/>
                  </a:cubicBezTo>
                  <a:cubicBezTo>
                    <a:pt x="231" y="54"/>
                    <a:pt x="228" y="62"/>
                    <a:pt x="2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67400" y="3915766"/>
              <a:ext cx="923266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kumimoji="0" sz="2100" b="1" i="0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dirty="0"/>
                <a:t>Title 03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88548" y="4221716"/>
              <a:ext cx="2926080" cy="578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lvl="0" fontAlgn="base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2"/>
                  </a:solidFill>
                  <a:latin typeface="Georgia" pitchFamily="18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altLang="en-US" sz="1600" dirty="0">
                  <a:latin typeface="+mn-lt"/>
                </a:rPr>
                <a:t>Peel the onion, I don't want to drain the whole swamp.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5181600" y="3942080"/>
              <a:ext cx="548640" cy="548640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+mj-lt"/>
              </a:rPr>
              <a:t>Do you want to know what I heard?!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1277" y="6088663"/>
            <a:ext cx="42074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0" i="0" u="none" strike="noStrike" cap="none" normalizeH="0" baseline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latin typeface="+mj-lt"/>
              </a:rPr>
              <a:t>Toxic Work Relationships</a:t>
            </a:r>
          </a:p>
        </p:txBody>
      </p:sp>
      <p:pic>
        <p:nvPicPr>
          <p:cNvPr id="21" name="s0fd3712856443a8ac324ded032f81d5">
            <a:extLst>
              <a:ext uri="{FF2B5EF4-FFF2-40B4-BE49-F238E27FC236}">
                <a16:creationId xmlns:a16="http://schemas.microsoft.com/office/drawing/2014/main" id="{CE850476-B241-4627-9466-E68F84BD4C18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7"/>
          <a:stretch/>
        </p:blipFill>
        <p:spPr>
          <a:xfrm>
            <a:off x="-6443" y="0"/>
            <a:ext cx="4389129" cy="5268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165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3a833d59ddf465aab979458774ca619">
            <a:extLst>
              <a:ext uri="{FF2B5EF4-FFF2-40B4-BE49-F238E27FC236}">
                <a16:creationId xmlns:a16="http://schemas.microsoft.com/office/drawing/2014/main" id="{085B8102-1DFD-4BD2-8EE7-71C1B3A5B17A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4" b="46875"/>
          <a:stretch/>
        </p:blipFill>
        <p:spPr>
          <a:xfrm>
            <a:off x="-45720" y="-9526"/>
            <a:ext cx="9189720" cy="4114800"/>
          </a:xfrm>
          <a:prstGeom prst="rect">
            <a:avLst/>
          </a:prstGeom>
        </p:spPr>
      </p:pic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5453062" y="5183187"/>
            <a:ext cx="6640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rPr>
              <a:t>Title 02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He Said, She Said</a:t>
            </a:r>
          </a:p>
        </p:txBody>
      </p:sp>
      <p:sp>
        <p:nvSpPr>
          <p:cNvPr id="33" name="Freeform 9"/>
          <p:cNvSpPr>
            <a:spLocks noChangeAspect="1" noEditPoints="1"/>
          </p:cNvSpPr>
          <p:nvPr/>
        </p:nvSpPr>
        <p:spPr bwMode="auto">
          <a:xfrm>
            <a:off x="642739" y="5299829"/>
            <a:ext cx="360442" cy="360442"/>
          </a:xfrm>
          <a:custGeom>
            <a:avLst/>
            <a:gdLst>
              <a:gd name="T0" fmla="*/ 5012 w 5600"/>
              <a:gd name="T1" fmla="*/ 2245 h 5600"/>
              <a:gd name="T2" fmla="*/ 4772 w 5600"/>
              <a:gd name="T3" fmla="*/ 1591 h 5600"/>
              <a:gd name="T4" fmla="*/ 4402 w 5600"/>
              <a:gd name="T5" fmla="*/ 676 h 5600"/>
              <a:gd name="T6" fmla="*/ 3944 w 5600"/>
              <a:gd name="T7" fmla="*/ 850 h 5600"/>
              <a:gd name="T8" fmla="*/ 3334 w 5600"/>
              <a:gd name="T9" fmla="*/ 545 h 5600"/>
              <a:gd name="T10" fmla="*/ 2267 w 5600"/>
              <a:gd name="T11" fmla="*/ 567 h 5600"/>
              <a:gd name="T12" fmla="*/ 1591 w 5600"/>
              <a:gd name="T13" fmla="*/ 828 h 5600"/>
              <a:gd name="T14" fmla="*/ 828 w 5600"/>
              <a:gd name="T15" fmla="*/ 828 h 5600"/>
              <a:gd name="T16" fmla="*/ 828 w 5600"/>
              <a:gd name="T17" fmla="*/ 1656 h 5600"/>
              <a:gd name="T18" fmla="*/ 545 w 5600"/>
              <a:gd name="T19" fmla="*/ 2267 h 5600"/>
              <a:gd name="T20" fmla="*/ 545 w 5600"/>
              <a:gd name="T21" fmla="*/ 3356 h 5600"/>
              <a:gd name="T22" fmla="*/ 828 w 5600"/>
              <a:gd name="T23" fmla="*/ 4010 h 5600"/>
              <a:gd name="T24" fmla="*/ 1199 w 5600"/>
              <a:gd name="T25" fmla="*/ 4947 h 5600"/>
              <a:gd name="T26" fmla="*/ 1635 w 5600"/>
              <a:gd name="T27" fmla="*/ 4772 h 5600"/>
              <a:gd name="T28" fmla="*/ 2267 w 5600"/>
              <a:gd name="T29" fmla="*/ 5078 h 5600"/>
              <a:gd name="T30" fmla="*/ 3334 w 5600"/>
              <a:gd name="T31" fmla="*/ 5056 h 5600"/>
              <a:gd name="T32" fmla="*/ 4010 w 5600"/>
              <a:gd name="T33" fmla="*/ 4772 h 5600"/>
              <a:gd name="T34" fmla="*/ 4772 w 5600"/>
              <a:gd name="T35" fmla="*/ 4794 h 5600"/>
              <a:gd name="T36" fmla="*/ 4772 w 5600"/>
              <a:gd name="T37" fmla="*/ 4010 h 5600"/>
              <a:gd name="T38" fmla="*/ 5056 w 5600"/>
              <a:gd name="T39" fmla="*/ 3356 h 5600"/>
              <a:gd name="T40" fmla="*/ 5056 w 5600"/>
              <a:gd name="T41" fmla="*/ 2267 h 5600"/>
              <a:gd name="T42" fmla="*/ 4751 w 5600"/>
              <a:gd name="T43" fmla="*/ 3313 h 5600"/>
              <a:gd name="T44" fmla="*/ 4598 w 5600"/>
              <a:gd name="T45" fmla="*/ 4206 h 5600"/>
              <a:gd name="T46" fmla="*/ 4206 w 5600"/>
              <a:gd name="T47" fmla="*/ 4598 h 5600"/>
              <a:gd name="T48" fmla="*/ 3313 w 5600"/>
              <a:gd name="T49" fmla="*/ 4751 h 5600"/>
              <a:gd name="T50" fmla="*/ 2790 w 5600"/>
              <a:gd name="T51" fmla="*/ 5339 h 5600"/>
              <a:gd name="T52" fmla="*/ 2288 w 5600"/>
              <a:gd name="T53" fmla="*/ 4751 h 5600"/>
              <a:gd name="T54" fmla="*/ 1417 w 5600"/>
              <a:gd name="T55" fmla="*/ 4598 h 5600"/>
              <a:gd name="T56" fmla="*/ 1003 w 5600"/>
              <a:gd name="T57" fmla="*/ 4206 h 5600"/>
              <a:gd name="T58" fmla="*/ 850 w 5600"/>
              <a:gd name="T59" fmla="*/ 3313 h 5600"/>
              <a:gd name="T60" fmla="*/ 262 w 5600"/>
              <a:gd name="T61" fmla="*/ 2811 h 5600"/>
              <a:gd name="T62" fmla="*/ 850 w 5600"/>
              <a:gd name="T63" fmla="*/ 2310 h 5600"/>
              <a:gd name="T64" fmla="*/ 1003 w 5600"/>
              <a:gd name="T65" fmla="*/ 1417 h 5600"/>
              <a:gd name="T66" fmla="*/ 1417 w 5600"/>
              <a:gd name="T67" fmla="*/ 1025 h 5600"/>
              <a:gd name="T68" fmla="*/ 2528 w 5600"/>
              <a:gd name="T69" fmla="*/ 567 h 5600"/>
              <a:gd name="T70" fmla="*/ 3073 w 5600"/>
              <a:gd name="T71" fmla="*/ 545 h 5600"/>
              <a:gd name="T72" fmla="*/ 3814 w 5600"/>
              <a:gd name="T73" fmla="*/ 1068 h 5600"/>
              <a:gd name="T74" fmla="*/ 4598 w 5600"/>
              <a:gd name="T75" fmla="*/ 1003 h 5600"/>
              <a:gd name="T76" fmla="*/ 4576 w 5600"/>
              <a:gd name="T77" fmla="*/ 1417 h 5600"/>
              <a:gd name="T78" fmla="*/ 5056 w 5600"/>
              <a:gd name="T79" fmla="*/ 2528 h 5600"/>
              <a:gd name="T80" fmla="*/ 5056 w 5600"/>
              <a:gd name="T81" fmla="*/ 3095 h 5600"/>
              <a:gd name="T82" fmla="*/ 2790 w 5600"/>
              <a:gd name="T83" fmla="*/ 3727 h 5600"/>
              <a:gd name="T84" fmla="*/ 2790 w 5600"/>
              <a:gd name="T85" fmla="*/ 3465 h 5600"/>
              <a:gd name="T86" fmla="*/ 3465 w 5600"/>
              <a:gd name="T87" fmla="*/ 2811 h 5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600" h="5600">
                <a:moveTo>
                  <a:pt x="5056" y="2267"/>
                </a:moveTo>
                <a:cubicBezTo>
                  <a:pt x="5056" y="2267"/>
                  <a:pt x="5056" y="2267"/>
                  <a:pt x="5056" y="2267"/>
                </a:cubicBezTo>
                <a:cubicBezTo>
                  <a:pt x="5034" y="2267"/>
                  <a:pt x="5012" y="2245"/>
                  <a:pt x="5012" y="2245"/>
                </a:cubicBezTo>
                <a:cubicBezTo>
                  <a:pt x="4947" y="2027"/>
                  <a:pt x="4881" y="1831"/>
                  <a:pt x="4772" y="1656"/>
                </a:cubicBezTo>
                <a:cubicBezTo>
                  <a:pt x="4751" y="1635"/>
                  <a:pt x="4751" y="1613"/>
                  <a:pt x="4772" y="1613"/>
                </a:cubicBezTo>
                <a:cubicBezTo>
                  <a:pt x="4772" y="1591"/>
                  <a:pt x="4772" y="1591"/>
                  <a:pt x="4772" y="1591"/>
                </a:cubicBezTo>
                <a:cubicBezTo>
                  <a:pt x="4881" y="1482"/>
                  <a:pt x="4947" y="1351"/>
                  <a:pt x="4947" y="1221"/>
                </a:cubicBezTo>
                <a:cubicBezTo>
                  <a:pt x="4947" y="1068"/>
                  <a:pt x="4881" y="937"/>
                  <a:pt x="4772" y="828"/>
                </a:cubicBezTo>
                <a:cubicBezTo>
                  <a:pt x="4685" y="720"/>
                  <a:pt x="4533" y="676"/>
                  <a:pt x="4402" y="676"/>
                </a:cubicBezTo>
                <a:cubicBezTo>
                  <a:pt x="4249" y="676"/>
                  <a:pt x="4119" y="720"/>
                  <a:pt x="4010" y="828"/>
                </a:cubicBezTo>
                <a:cubicBezTo>
                  <a:pt x="4010" y="828"/>
                  <a:pt x="4010" y="828"/>
                  <a:pt x="4010" y="828"/>
                </a:cubicBezTo>
                <a:cubicBezTo>
                  <a:pt x="3988" y="850"/>
                  <a:pt x="3966" y="850"/>
                  <a:pt x="3944" y="850"/>
                </a:cubicBezTo>
                <a:cubicBezTo>
                  <a:pt x="3770" y="741"/>
                  <a:pt x="3574" y="654"/>
                  <a:pt x="3378" y="611"/>
                </a:cubicBezTo>
                <a:cubicBezTo>
                  <a:pt x="3356" y="611"/>
                  <a:pt x="3334" y="589"/>
                  <a:pt x="3334" y="567"/>
                </a:cubicBezTo>
                <a:cubicBezTo>
                  <a:pt x="3334" y="545"/>
                  <a:pt x="3334" y="545"/>
                  <a:pt x="3334" y="545"/>
                </a:cubicBezTo>
                <a:cubicBezTo>
                  <a:pt x="3334" y="240"/>
                  <a:pt x="3095" y="0"/>
                  <a:pt x="2790" y="0"/>
                </a:cubicBezTo>
                <a:cubicBezTo>
                  <a:pt x="2506" y="0"/>
                  <a:pt x="2267" y="240"/>
                  <a:pt x="2267" y="545"/>
                </a:cubicBezTo>
                <a:cubicBezTo>
                  <a:pt x="2267" y="567"/>
                  <a:pt x="2267" y="567"/>
                  <a:pt x="2267" y="567"/>
                </a:cubicBezTo>
                <a:cubicBezTo>
                  <a:pt x="2267" y="589"/>
                  <a:pt x="2245" y="611"/>
                  <a:pt x="2223" y="611"/>
                </a:cubicBezTo>
                <a:cubicBezTo>
                  <a:pt x="2027" y="654"/>
                  <a:pt x="1831" y="741"/>
                  <a:pt x="1635" y="850"/>
                </a:cubicBezTo>
                <a:cubicBezTo>
                  <a:pt x="1635" y="850"/>
                  <a:pt x="1613" y="850"/>
                  <a:pt x="1591" y="828"/>
                </a:cubicBezTo>
                <a:cubicBezTo>
                  <a:pt x="1591" y="828"/>
                  <a:pt x="1591" y="828"/>
                  <a:pt x="1591" y="828"/>
                </a:cubicBezTo>
                <a:cubicBezTo>
                  <a:pt x="1482" y="720"/>
                  <a:pt x="1351" y="676"/>
                  <a:pt x="1199" y="676"/>
                </a:cubicBezTo>
                <a:cubicBezTo>
                  <a:pt x="1046" y="676"/>
                  <a:pt x="916" y="720"/>
                  <a:pt x="828" y="828"/>
                </a:cubicBezTo>
                <a:cubicBezTo>
                  <a:pt x="611" y="1046"/>
                  <a:pt x="611" y="1373"/>
                  <a:pt x="828" y="1591"/>
                </a:cubicBezTo>
                <a:cubicBezTo>
                  <a:pt x="828" y="1613"/>
                  <a:pt x="828" y="1613"/>
                  <a:pt x="828" y="1613"/>
                </a:cubicBezTo>
                <a:cubicBezTo>
                  <a:pt x="850" y="1613"/>
                  <a:pt x="850" y="1635"/>
                  <a:pt x="828" y="1656"/>
                </a:cubicBezTo>
                <a:cubicBezTo>
                  <a:pt x="720" y="1831"/>
                  <a:pt x="654" y="2027"/>
                  <a:pt x="589" y="2245"/>
                </a:cubicBezTo>
                <a:cubicBezTo>
                  <a:pt x="589" y="2245"/>
                  <a:pt x="567" y="2267"/>
                  <a:pt x="545" y="2267"/>
                </a:cubicBezTo>
                <a:cubicBezTo>
                  <a:pt x="545" y="2267"/>
                  <a:pt x="545" y="2267"/>
                  <a:pt x="545" y="2267"/>
                </a:cubicBezTo>
                <a:cubicBezTo>
                  <a:pt x="240" y="2267"/>
                  <a:pt x="0" y="2506"/>
                  <a:pt x="0" y="2811"/>
                </a:cubicBezTo>
                <a:cubicBezTo>
                  <a:pt x="0" y="3116"/>
                  <a:pt x="240" y="3356"/>
                  <a:pt x="545" y="3356"/>
                </a:cubicBezTo>
                <a:cubicBezTo>
                  <a:pt x="545" y="3356"/>
                  <a:pt x="545" y="3356"/>
                  <a:pt x="545" y="3356"/>
                </a:cubicBezTo>
                <a:cubicBezTo>
                  <a:pt x="567" y="3356"/>
                  <a:pt x="589" y="3356"/>
                  <a:pt x="589" y="3378"/>
                </a:cubicBezTo>
                <a:cubicBezTo>
                  <a:pt x="654" y="3596"/>
                  <a:pt x="720" y="3792"/>
                  <a:pt x="828" y="3966"/>
                </a:cubicBezTo>
                <a:cubicBezTo>
                  <a:pt x="850" y="3988"/>
                  <a:pt x="850" y="4010"/>
                  <a:pt x="828" y="4010"/>
                </a:cubicBezTo>
                <a:cubicBezTo>
                  <a:pt x="828" y="4032"/>
                  <a:pt x="828" y="4032"/>
                  <a:pt x="828" y="4032"/>
                </a:cubicBezTo>
                <a:cubicBezTo>
                  <a:pt x="611" y="4228"/>
                  <a:pt x="611" y="4576"/>
                  <a:pt x="828" y="4794"/>
                </a:cubicBezTo>
                <a:cubicBezTo>
                  <a:pt x="916" y="4903"/>
                  <a:pt x="1046" y="4947"/>
                  <a:pt x="1199" y="4947"/>
                </a:cubicBezTo>
                <a:cubicBezTo>
                  <a:pt x="1351" y="4947"/>
                  <a:pt x="1482" y="4903"/>
                  <a:pt x="1591" y="4794"/>
                </a:cubicBezTo>
                <a:cubicBezTo>
                  <a:pt x="1591" y="4772"/>
                  <a:pt x="1591" y="4772"/>
                  <a:pt x="1591" y="4772"/>
                </a:cubicBezTo>
                <a:cubicBezTo>
                  <a:pt x="1613" y="4772"/>
                  <a:pt x="1635" y="4772"/>
                  <a:pt x="1635" y="4772"/>
                </a:cubicBezTo>
                <a:cubicBezTo>
                  <a:pt x="1831" y="4881"/>
                  <a:pt x="2027" y="4969"/>
                  <a:pt x="2223" y="5012"/>
                </a:cubicBezTo>
                <a:cubicBezTo>
                  <a:pt x="2245" y="5012"/>
                  <a:pt x="2267" y="5034"/>
                  <a:pt x="2267" y="5056"/>
                </a:cubicBezTo>
                <a:cubicBezTo>
                  <a:pt x="2267" y="5078"/>
                  <a:pt x="2267" y="5078"/>
                  <a:pt x="2267" y="5078"/>
                </a:cubicBezTo>
                <a:cubicBezTo>
                  <a:pt x="2267" y="5361"/>
                  <a:pt x="2506" y="5600"/>
                  <a:pt x="2790" y="5600"/>
                </a:cubicBezTo>
                <a:cubicBezTo>
                  <a:pt x="3095" y="5600"/>
                  <a:pt x="3334" y="5361"/>
                  <a:pt x="3334" y="5078"/>
                </a:cubicBezTo>
                <a:cubicBezTo>
                  <a:pt x="3334" y="5056"/>
                  <a:pt x="3334" y="5056"/>
                  <a:pt x="3334" y="5056"/>
                </a:cubicBezTo>
                <a:cubicBezTo>
                  <a:pt x="3334" y="5034"/>
                  <a:pt x="3356" y="5012"/>
                  <a:pt x="3378" y="5012"/>
                </a:cubicBezTo>
                <a:cubicBezTo>
                  <a:pt x="3574" y="4969"/>
                  <a:pt x="3770" y="4881"/>
                  <a:pt x="3944" y="4772"/>
                </a:cubicBezTo>
                <a:cubicBezTo>
                  <a:pt x="3966" y="4772"/>
                  <a:pt x="3988" y="4772"/>
                  <a:pt x="4010" y="4772"/>
                </a:cubicBezTo>
                <a:cubicBezTo>
                  <a:pt x="4010" y="4794"/>
                  <a:pt x="4010" y="4794"/>
                  <a:pt x="4010" y="4794"/>
                </a:cubicBezTo>
                <a:cubicBezTo>
                  <a:pt x="4119" y="4903"/>
                  <a:pt x="4249" y="4947"/>
                  <a:pt x="4402" y="4947"/>
                </a:cubicBezTo>
                <a:cubicBezTo>
                  <a:pt x="4533" y="4947"/>
                  <a:pt x="4685" y="4903"/>
                  <a:pt x="4772" y="4794"/>
                </a:cubicBezTo>
                <a:cubicBezTo>
                  <a:pt x="4881" y="4685"/>
                  <a:pt x="4947" y="4555"/>
                  <a:pt x="4947" y="4402"/>
                </a:cubicBezTo>
                <a:cubicBezTo>
                  <a:pt x="4947" y="4271"/>
                  <a:pt x="4881" y="4119"/>
                  <a:pt x="4772" y="4032"/>
                </a:cubicBezTo>
                <a:cubicBezTo>
                  <a:pt x="4772" y="4010"/>
                  <a:pt x="4772" y="4010"/>
                  <a:pt x="4772" y="4010"/>
                </a:cubicBezTo>
                <a:cubicBezTo>
                  <a:pt x="4751" y="4010"/>
                  <a:pt x="4751" y="3988"/>
                  <a:pt x="4772" y="3966"/>
                </a:cubicBezTo>
                <a:cubicBezTo>
                  <a:pt x="4881" y="3792"/>
                  <a:pt x="4947" y="3596"/>
                  <a:pt x="5012" y="3378"/>
                </a:cubicBezTo>
                <a:cubicBezTo>
                  <a:pt x="5012" y="3356"/>
                  <a:pt x="5034" y="3356"/>
                  <a:pt x="5056" y="3356"/>
                </a:cubicBezTo>
                <a:cubicBezTo>
                  <a:pt x="5056" y="3356"/>
                  <a:pt x="5056" y="3356"/>
                  <a:pt x="5056" y="3356"/>
                </a:cubicBezTo>
                <a:cubicBezTo>
                  <a:pt x="5361" y="3356"/>
                  <a:pt x="5600" y="3116"/>
                  <a:pt x="5600" y="2811"/>
                </a:cubicBezTo>
                <a:cubicBezTo>
                  <a:pt x="5600" y="2506"/>
                  <a:pt x="5361" y="2267"/>
                  <a:pt x="5056" y="2267"/>
                </a:cubicBezTo>
                <a:close/>
                <a:moveTo>
                  <a:pt x="5056" y="3095"/>
                </a:moveTo>
                <a:cubicBezTo>
                  <a:pt x="5056" y="3095"/>
                  <a:pt x="5056" y="3095"/>
                  <a:pt x="5056" y="3095"/>
                </a:cubicBezTo>
                <a:cubicBezTo>
                  <a:pt x="4903" y="3095"/>
                  <a:pt x="4794" y="3182"/>
                  <a:pt x="4751" y="3313"/>
                </a:cubicBezTo>
                <a:cubicBezTo>
                  <a:pt x="4707" y="3487"/>
                  <a:pt x="4642" y="3661"/>
                  <a:pt x="4533" y="3835"/>
                </a:cubicBezTo>
                <a:cubicBezTo>
                  <a:pt x="4467" y="3944"/>
                  <a:pt x="4489" y="4097"/>
                  <a:pt x="4576" y="4206"/>
                </a:cubicBezTo>
                <a:cubicBezTo>
                  <a:pt x="4598" y="4206"/>
                  <a:pt x="4598" y="4206"/>
                  <a:pt x="4598" y="4206"/>
                </a:cubicBezTo>
                <a:cubicBezTo>
                  <a:pt x="4642" y="4271"/>
                  <a:pt x="4685" y="4337"/>
                  <a:pt x="4685" y="4402"/>
                </a:cubicBezTo>
                <a:cubicBezTo>
                  <a:pt x="4685" y="4489"/>
                  <a:pt x="4642" y="4555"/>
                  <a:pt x="4598" y="4598"/>
                </a:cubicBezTo>
                <a:cubicBezTo>
                  <a:pt x="4489" y="4707"/>
                  <a:pt x="4315" y="4707"/>
                  <a:pt x="4206" y="4598"/>
                </a:cubicBezTo>
                <a:cubicBezTo>
                  <a:pt x="4184" y="4598"/>
                  <a:pt x="4184" y="4598"/>
                  <a:pt x="4184" y="4598"/>
                </a:cubicBezTo>
                <a:cubicBezTo>
                  <a:pt x="4097" y="4511"/>
                  <a:pt x="3944" y="4489"/>
                  <a:pt x="3814" y="4555"/>
                </a:cubicBezTo>
                <a:cubicBezTo>
                  <a:pt x="3661" y="4642"/>
                  <a:pt x="3487" y="4707"/>
                  <a:pt x="3313" y="4751"/>
                </a:cubicBezTo>
                <a:cubicBezTo>
                  <a:pt x="3182" y="4794"/>
                  <a:pt x="3073" y="4925"/>
                  <a:pt x="3073" y="5056"/>
                </a:cubicBezTo>
                <a:cubicBezTo>
                  <a:pt x="3073" y="5078"/>
                  <a:pt x="3073" y="5078"/>
                  <a:pt x="3073" y="5078"/>
                </a:cubicBezTo>
                <a:cubicBezTo>
                  <a:pt x="3073" y="5230"/>
                  <a:pt x="2964" y="5339"/>
                  <a:pt x="2790" y="5339"/>
                </a:cubicBezTo>
                <a:cubicBezTo>
                  <a:pt x="2637" y="5339"/>
                  <a:pt x="2528" y="5230"/>
                  <a:pt x="2528" y="5078"/>
                </a:cubicBezTo>
                <a:cubicBezTo>
                  <a:pt x="2528" y="5056"/>
                  <a:pt x="2528" y="5056"/>
                  <a:pt x="2528" y="5056"/>
                </a:cubicBezTo>
                <a:cubicBezTo>
                  <a:pt x="2528" y="4925"/>
                  <a:pt x="2419" y="4794"/>
                  <a:pt x="2288" y="4751"/>
                </a:cubicBezTo>
                <a:cubicBezTo>
                  <a:pt x="2114" y="4707"/>
                  <a:pt x="1940" y="4642"/>
                  <a:pt x="1787" y="4555"/>
                </a:cubicBezTo>
                <a:cubicBezTo>
                  <a:pt x="1722" y="4511"/>
                  <a:pt x="1678" y="4511"/>
                  <a:pt x="1635" y="4511"/>
                </a:cubicBezTo>
                <a:cubicBezTo>
                  <a:pt x="1548" y="4511"/>
                  <a:pt x="1460" y="4533"/>
                  <a:pt x="1417" y="4598"/>
                </a:cubicBezTo>
                <a:cubicBezTo>
                  <a:pt x="1395" y="4598"/>
                  <a:pt x="1395" y="4598"/>
                  <a:pt x="1395" y="4598"/>
                </a:cubicBezTo>
                <a:cubicBezTo>
                  <a:pt x="1286" y="4707"/>
                  <a:pt x="1112" y="4707"/>
                  <a:pt x="1003" y="4598"/>
                </a:cubicBezTo>
                <a:cubicBezTo>
                  <a:pt x="894" y="4489"/>
                  <a:pt x="894" y="4315"/>
                  <a:pt x="1003" y="4206"/>
                </a:cubicBezTo>
                <a:cubicBezTo>
                  <a:pt x="1003" y="4206"/>
                  <a:pt x="1003" y="4206"/>
                  <a:pt x="1003" y="4206"/>
                </a:cubicBezTo>
                <a:cubicBezTo>
                  <a:pt x="1112" y="4097"/>
                  <a:pt x="1134" y="3944"/>
                  <a:pt x="1068" y="3835"/>
                </a:cubicBezTo>
                <a:cubicBezTo>
                  <a:pt x="959" y="3661"/>
                  <a:pt x="894" y="3487"/>
                  <a:pt x="850" y="3313"/>
                </a:cubicBezTo>
                <a:cubicBezTo>
                  <a:pt x="807" y="3182"/>
                  <a:pt x="698" y="3095"/>
                  <a:pt x="545" y="3095"/>
                </a:cubicBezTo>
                <a:cubicBezTo>
                  <a:pt x="545" y="3095"/>
                  <a:pt x="545" y="3095"/>
                  <a:pt x="545" y="3095"/>
                </a:cubicBezTo>
                <a:cubicBezTo>
                  <a:pt x="393" y="3095"/>
                  <a:pt x="262" y="2964"/>
                  <a:pt x="262" y="2811"/>
                </a:cubicBezTo>
                <a:cubicBezTo>
                  <a:pt x="262" y="2659"/>
                  <a:pt x="393" y="2528"/>
                  <a:pt x="545" y="2528"/>
                </a:cubicBezTo>
                <a:cubicBezTo>
                  <a:pt x="545" y="2528"/>
                  <a:pt x="545" y="2528"/>
                  <a:pt x="545" y="2528"/>
                </a:cubicBezTo>
                <a:cubicBezTo>
                  <a:pt x="698" y="2528"/>
                  <a:pt x="807" y="2441"/>
                  <a:pt x="850" y="2310"/>
                </a:cubicBezTo>
                <a:cubicBezTo>
                  <a:pt x="894" y="2114"/>
                  <a:pt x="959" y="1940"/>
                  <a:pt x="1068" y="1787"/>
                </a:cubicBezTo>
                <a:cubicBezTo>
                  <a:pt x="1134" y="1678"/>
                  <a:pt x="1112" y="1526"/>
                  <a:pt x="1003" y="1417"/>
                </a:cubicBezTo>
                <a:cubicBezTo>
                  <a:pt x="1003" y="1417"/>
                  <a:pt x="1003" y="1417"/>
                  <a:pt x="1003" y="1417"/>
                </a:cubicBezTo>
                <a:cubicBezTo>
                  <a:pt x="894" y="1308"/>
                  <a:pt x="894" y="1112"/>
                  <a:pt x="1003" y="1003"/>
                </a:cubicBezTo>
                <a:cubicBezTo>
                  <a:pt x="1112" y="916"/>
                  <a:pt x="1286" y="916"/>
                  <a:pt x="1395" y="1003"/>
                </a:cubicBezTo>
                <a:cubicBezTo>
                  <a:pt x="1417" y="1025"/>
                  <a:pt x="1417" y="1025"/>
                  <a:pt x="1417" y="1025"/>
                </a:cubicBezTo>
                <a:cubicBezTo>
                  <a:pt x="1504" y="1112"/>
                  <a:pt x="1656" y="1134"/>
                  <a:pt x="1787" y="1068"/>
                </a:cubicBezTo>
                <a:cubicBezTo>
                  <a:pt x="1940" y="981"/>
                  <a:pt x="2114" y="894"/>
                  <a:pt x="2288" y="850"/>
                </a:cubicBezTo>
                <a:cubicBezTo>
                  <a:pt x="2419" y="828"/>
                  <a:pt x="2528" y="698"/>
                  <a:pt x="2528" y="567"/>
                </a:cubicBezTo>
                <a:cubicBezTo>
                  <a:pt x="2528" y="545"/>
                  <a:pt x="2528" y="545"/>
                  <a:pt x="2528" y="545"/>
                </a:cubicBezTo>
                <a:cubicBezTo>
                  <a:pt x="2528" y="393"/>
                  <a:pt x="2637" y="262"/>
                  <a:pt x="2790" y="262"/>
                </a:cubicBezTo>
                <a:cubicBezTo>
                  <a:pt x="2964" y="262"/>
                  <a:pt x="3073" y="393"/>
                  <a:pt x="3073" y="545"/>
                </a:cubicBezTo>
                <a:cubicBezTo>
                  <a:pt x="3073" y="567"/>
                  <a:pt x="3073" y="567"/>
                  <a:pt x="3073" y="567"/>
                </a:cubicBezTo>
                <a:cubicBezTo>
                  <a:pt x="3073" y="698"/>
                  <a:pt x="3182" y="828"/>
                  <a:pt x="3313" y="850"/>
                </a:cubicBezTo>
                <a:cubicBezTo>
                  <a:pt x="3487" y="894"/>
                  <a:pt x="3661" y="981"/>
                  <a:pt x="3814" y="1068"/>
                </a:cubicBezTo>
                <a:cubicBezTo>
                  <a:pt x="3944" y="1134"/>
                  <a:pt x="4097" y="1112"/>
                  <a:pt x="4184" y="1025"/>
                </a:cubicBezTo>
                <a:cubicBezTo>
                  <a:pt x="4206" y="1003"/>
                  <a:pt x="4206" y="1003"/>
                  <a:pt x="4206" y="1003"/>
                </a:cubicBezTo>
                <a:cubicBezTo>
                  <a:pt x="4315" y="916"/>
                  <a:pt x="4489" y="916"/>
                  <a:pt x="4598" y="1003"/>
                </a:cubicBezTo>
                <a:cubicBezTo>
                  <a:pt x="4642" y="1068"/>
                  <a:pt x="4685" y="1134"/>
                  <a:pt x="4685" y="1221"/>
                </a:cubicBezTo>
                <a:cubicBezTo>
                  <a:pt x="4685" y="1286"/>
                  <a:pt x="4642" y="1351"/>
                  <a:pt x="4598" y="1417"/>
                </a:cubicBezTo>
                <a:cubicBezTo>
                  <a:pt x="4576" y="1417"/>
                  <a:pt x="4576" y="1417"/>
                  <a:pt x="4576" y="1417"/>
                </a:cubicBezTo>
                <a:cubicBezTo>
                  <a:pt x="4489" y="1526"/>
                  <a:pt x="4467" y="1678"/>
                  <a:pt x="4533" y="1787"/>
                </a:cubicBezTo>
                <a:cubicBezTo>
                  <a:pt x="4642" y="1940"/>
                  <a:pt x="4707" y="2114"/>
                  <a:pt x="4751" y="2310"/>
                </a:cubicBezTo>
                <a:cubicBezTo>
                  <a:pt x="4794" y="2441"/>
                  <a:pt x="4903" y="2528"/>
                  <a:pt x="5056" y="2528"/>
                </a:cubicBezTo>
                <a:cubicBezTo>
                  <a:pt x="5056" y="2528"/>
                  <a:pt x="5056" y="2528"/>
                  <a:pt x="5056" y="2528"/>
                </a:cubicBezTo>
                <a:cubicBezTo>
                  <a:pt x="5208" y="2528"/>
                  <a:pt x="5339" y="2659"/>
                  <a:pt x="5339" y="2811"/>
                </a:cubicBezTo>
                <a:cubicBezTo>
                  <a:pt x="5339" y="2964"/>
                  <a:pt x="5208" y="3095"/>
                  <a:pt x="5056" y="3095"/>
                </a:cubicBezTo>
                <a:close/>
                <a:moveTo>
                  <a:pt x="2790" y="1896"/>
                </a:moveTo>
                <a:cubicBezTo>
                  <a:pt x="2288" y="1896"/>
                  <a:pt x="1874" y="2310"/>
                  <a:pt x="1874" y="2811"/>
                </a:cubicBezTo>
                <a:cubicBezTo>
                  <a:pt x="1874" y="3313"/>
                  <a:pt x="2288" y="3727"/>
                  <a:pt x="2790" y="3727"/>
                </a:cubicBezTo>
                <a:cubicBezTo>
                  <a:pt x="3313" y="3727"/>
                  <a:pt x="3727" y="3313"/>
                  <a:pt x="3727" y="2811"/>
                </a:cubicBezTo>
                <a:cubicBezTo>
                  <a:pt x="3727" y="2310"/>
                  <a:pt x="3313" y="1896"/>
                  <a:pt x="2790" y="1896"/>
                </a:cubicBezTo>
                <a:close/>
                <a:moveTo>
                  <a:pt x="2790" y="3465"/>
                </a:moveTo>
                <a:cubicBezTo>
                  <a:pt x="2441" y="3465"/>
                  <a:pt x="2136" y="3182"/>
                  <a:pt x="2136" y="2811"/>
                </a:cubicBezTo>
                <a:cubicBezTo>
                  <a:pt x="2136" y="2441"/>
                  <a:pt x="2441" y="2158"/>
                  <a:pt x="2790" y="2158"/>
                </a:cubicBezTo>
                <a:cubicBezTo>
                  <a:pt x="3160" y="2158"/>
                  <a:pt x="3465" y="2441"/>
                  <a:pt x="3465" y="2811"/>
                </a:cubicBezTo>
                <a:cubicBezTo>
                  <a:pt x="3465" y="3182"/>
                  <a:pt x="3160" y="3465"/>
                  <a:pt x="2790" y="3465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91842" y="5181600"/>
            <a:ext cx="6640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800" dirty="0"/>
              <a:t>Title 01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1842" y="5594350"/>
            <a:ext cx="2725738" cy="105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lv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1B3E71"/>
                </a:solidFill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chemeClr val="tx2"/>
                </a:solidFill>
              </a:rPr>
              <a:t>Bleeding edge price point, come up with something buzzworthy five-year strategic  plan.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53062" y="5594350"/>
            <a:ext cx="2725738" cy="105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lv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1B3E71"/>
                </a:solidFill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chemeClr val="tx2"/>
                </a:solidFill>
              </a:rPr>
              <a:t>Bob called an all-hands this afternoon we need distributors to evangelize the new line to local markets.</a:t>
            </a:r>
          </a:p>
        </p:txBody>
      </p:sp>
      <p:sp>
        <p:nvSpPr>
          <p:cNvPr id="17" name="Oval 16"/>
          <p:cNvSpPr/>
          <p:nvPr/>
        </p:nvSpPr>
        <p:spPr>
          <a:xfrm>
            <a:off x="548640" y="5205730"/>
            <a:ext cx="548640" cy="54864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715986" y="5205730"/>
            <a:ext cx="548640" cy="54864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14"/>
          <p:cNvSpPr>
            <a:spLocks noChangeAspect="1" noEditPoints="1"/>
          </p:cNvSpPr>
          <p:nvPr/>
        </p:nvSpPr>
        <p:spPr bwMode="auto">
          <a:xfrm>
            <a:off x="4830711" y="5355449"/>
            <a:ext cx="319190" cy="271810"/>
          </a:xfrm>
          <a:custGeom>
            <a:avLst/>
            <a:gdLst>
              <a:gd name="T0" fmla="*/ 250 w 256"/>
              <a:gd name="T1" fmla="*/ 0 h 218"/>
              <a:gd name="T2" fmla="*/ 6 w 256"/>
              <a:gd name="T3" fmla="*/ 0 h 218"/>
              <a:gd name="T4" fmla="*/ 0 w 256"/>
              <a:gd name="T5" fmla="*/ 6 h 218"/>
              <a:gd name="T6" fmla="*/ 0 w 256"/>
              <a:gd name="T7" fmla="*/ 172 h 218"/>
              <a:gd name="T8" fmla="*/ 6 w 256"/>
              <a:gd name="T9" fmla="*/ 178 h 218"/>
              <a:gd name="T10" fmla="*/ 99 w 256"/>
              <a:gd name="T11" fmla="*/ 178 h 218"/>
              <a:gd name="T12" fmla="*/ 99 w 256"/>
              <a:gd name="T13" fmla="*/ 206 h 218"/>
              <a:gd name="T14" fmla="*/ 69 w 256"/>
              <a:gd name="T15" fmla="*/ 206 h 218"/>
              <a:gd name="T16" fmla="*/ 63 w 256"/>
              <a:gd name="T17" fmla="*/ 212 h 218"/>
              <a:gd name="T18" fmla="*/ 69 w 256"/>
              <a:gd name="T19" fmla="*/ 218 h 218"/>
              <a:gd name="T20" fmla="*/ 189 w 256"/>
              <a:gd name="T21" fmla="*/ 218 h 218"/>
              <a:gd name="T22" fmla="*/ 195 w 256"/>
              <a:gd name="T23" fmla="*/ 212 h 218"/>
              <a:gd name="T24" fmla="*/ 189 w 256"/>
              <a:gd name="T25" fmla="*/ 206 h 218"/>
              <a:gd name="T26" fmla="*/ 158 w 256"/>
              <a:gd name="T27" fmla="*/ 206 h 218"/>
              <a:gd name="T28" fmla="*/ 158 w 256"/>
              <a:gd name="T29" fmla="*/ 178 h 218"/>
              <a:gd name="T30" fmla="*/ 250 w 256"/>
              <a:gd name="T31" fmla="*/ 178 h 218"/>
              <a:gd name="T32" fmla="*/ 256 w 256"/>
              <a:gd name="T33" fmla="*/ 172 h 218"/>
              <a:gd name="T34" fmla="*/ 256 w 256"/>
              <a:gd name="T35" fmla="*/ 6 h 218"/>
              <a:gd name="T36" fmla="*/ 250 w 256"/>
              <a:gd name="T37" fmla="*/ 0 h 218"/>
              <a:gd name="T38" fmla="*/ 244 w 256"/>
              <a:gd name="T39" fmla="*/ 12 h 218"/>
              <a:gd name="T40" fmla="*/ 244 w 256"/>
              <a:gd name="T41" fmla="*/ 127 h 218"/>
              <a:gd name="T42" fmla="*/ 12 w 256"/>
              <a:gd name="T43" fmla="*/ 127 h 218"/>
              <a:gd name="T44" fmla="*/ 12 w 256"/>
              <a:gd name="T45" fmla="*/ 12 h 218"/>
              <a:gd name="T46" fmla="*/ 244 w 256"/>
              <a:gd name="T47" fmla="*/ 12 h 218"/>
              <a:gd name="T48" fmla="*/ 146 w 256"/>
              <a:gd name="T49" fmla="*/ 206 h 218"/>
              <a:gd name="T50" fmla="*/ 111 w 256"/>
              <a:gd name="T51" fmla="*/ 206 h 218"/>
              <a:gd name="T52" fmla="*/ 111 w 256"/>
              <a:gd name="T53" fmla="*/ 178 h 218"/>
              <a:gd name="T54" fmla="*/ 146 w 256"/>
              <a:gd name="T55" fmla="*/ 178 h 218"/>
              <a:gd name="T56" fmla="*/ 146 w 256"/>
              <a:gd name="T57" fmla="*/ 206 h 218"/>
              <a:gd name="T58" fmla="*/ 12 w 256"/>
              <a:gd name="T59" fmla="*/ 166 h 218"/>
              <a:gd name="T60" fmla="*/ 12 w 256"/>
              <a:gd name="T61" fmla="*/ 139 h 218"/>
              <a:gd name="T62" fmla="*/ 244 w 256"/>
              <a:gd name="T63" fmla="*/ 139 h 218"/>
              <a:gd name="T64" fmla="*/ 244 w 256"/>
              <a:gd name="T65" fmla="*/ 166 h 218"/>
              <a:gd name="T66" fmla="*/ 12 w 256"/>
              <a:gd name="T67" fmla="*/ 166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6" h="218">
                <a:moveTo>
                  <a:pt x="250" y="0"/>
                </a:move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75"/>
                  <a:pt x="3" y="178"/>
                  <a:pt x="6" y="178"/>
                </a:cubicBezTo>
                <a:cubicBezTo>
                  <a:pt x="99" y="178"/>
                  <a:pt x="99" y="178"/>
                  <a:pt x="99" y="178"/>
                </a:cubicBezTo>
                <a:cubicBezTo>
                  <a:pt x="99" y="206"/>
                  <a:pt x="99" y="206"/>
                  <a:pt x="99" y="206"/>
                </a:cubicBezTo>
                <a:cubicBezTo>
                  <a:pt x="69" y="206"/>
                  <a:pt x="69" y="206"/>
                  <a:pt x="69" y="206"/>
                </a:cubicBezTo>
                <a:cubicBezTo>
                  <a:pt x="65" y="206"/>
                  <a:pt x="63" y="209"/>
                  <a:pt x="63" y="212"/>
                </a:cubicBezTo>
                <a:cubicBezTo>
                  <a:pt x="63" y="216"/>
                  <a:pt x="65" y="218"/>
                  <a:pt x="69" y="218"/>
                </a:cubicBezTo>
                <a:cubicBezTo>
                  <a:pt x="189" y="218"/>
                  <a:pt x="189" y="218"/>
                  <a:pt x="189" y="218"/>
                </a:cubicBezTo>
                <a:cubicBezTo>
                  <a:pt x="193" y="218"/>
                  <a:pt x="195" y="216"/>
                  <a:pt x="195" y="212"/>
                </a:cubicBezTo>
                <a:cubicBezTo>
                  <a:pt x="195" y="209"/>
                  <a:pt x="193" y="206"/>
                  <a:pt x="189" y="206"/>
                </a:cubicBezTo>
                <a:cubicBezTo>
                  <a:pt x="158" y="206"/>
                  <a:pt x="158" y="206"/>
                  <a:pt x="158" y="206"/>
                </a:cubicBezTo>
                <a:cubicBezTo>
                  <a:pt x="158" y="178"/>
                  <a:pt x="158" y="178"/>
                  <a:pt x="158" y="178"/>
                </a:cubicBezTo>
                <a:cubicBezTo>
                  <a:pt x="250" y="178"/>
                  <a:pt x="250" y="178"/>
                  <a:pt x="250" y="178"/>
                </a:cubicBezTo>
                <a:cubicBezTo>
                  <a:pt x="253" y="178"/>
                  <a:pt x="256" y="175"/>
                  <a:pt x="256" y="172"/>
                </a:cubicBezTo>
                <a:cubicBezTo>
                  <a:pt x="256" y="6"/>
                  <a:pt x="256" y="6"/>
                  <a:pt x="256" y="6"/>
                </a:cubicBezTo>
                <a:cubicBezTo>
                  <a:pt x="256" y="3"/>
                  <a:pt x="253" y="0"/>
                  <a:pt x="250" y="0"/>
                </a:cubicBezTo>
                <a:close/>
                <a:moveTo>
                  <a:pt x="244" y="12"/>
                </a:moveTo>
                <a:cubicBezTo>
                  <a:pt x="244" y="127"/>
                  <a:pt x="244" y="127"/>
                  <a:pt x="244" y="127"/>
                </a:cubicBezTo>
                <a:cubicBezTo>
                  <a:pt x="12" y="127"/>
                  <a:pt x="12" y="127"/>
                  <a:pt x="12" y="127"/>
                </a:cubicBezTo>
                <a:cubicBezTo>
                  <a:pt x="12" y="12"/>
                  <a:pt x="12" y="12"/>
                  <a:pt x="12" y="12"/>
                </a:cubicBezTo>
                <a:lnTo>
                  <a:pt x="244" y="12"/>
                </a:lnTo>
                <a:close/>
                <a:moveTo>
                  <a:pt x="146" y="206"/>
                </a:moveTo>
                <a:cubicBezTo>
                  <a:pt x="111" y="206"/>
                  <a:pt x="111" y="206"/>
                  <a:pt x="111" y="206"/>
                </a:cubicBezTo>
                <a:cubicBezTo>
                  <a:pt x="111" y="178"/>
                  <a:pt x="111" y="178"/>
                  <a:pt x="111" y="178"/>
                </a:cubicBezTo>
                <a:cubicBezTo>
                  <a:pt x="146" y="178"/>
                  <a:pt x="146" y="178"/>
                  <a:pt x="146" y="178"/>
                </a:cubicBezTo>
                <a:lnTo>
                  <a:pt x="146" y="206"/>
                </a:lnTo>
                <a:close/>
                <a:moveTo>
                  <a:pt x="12" y="166"/>
                </a:moveTo>
                <a:cubicBezTo>
                  <a:pt x="12" y="139"/>
                  <a:pt x="12" y="139"/>
                  <a:pt x="12" y="139"/>
                </a:cubicBezTo>
                <a:cubicBezTo>
                  <a:pt x="244" y="139"/>
                  <a:pt x="244" y="139"/>
                  <a:pt x="244" y="139"/>
                </a:cubicBezTo>
                <a:cubicBezTo>
                  <a:pt x="244" y="166"/>
                  <a:pt x="244" y="166"/>
                  <a:pt x="244" y="166"/>
                </a:cubicBezTo>
                <a:lnTo>
                  <a:pt x="12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15" name="sba728c582f54e7d91ad80e03abbd47e">
            <a:extLst>
              <a:ext uri="{FF2B5EF4-FFF2-40B4-BE49-F238E27FC236}">
                <a16:creationId xmlns:a16="http://schemas.microsoft.com/office/drawing/2014/main" id="{F1852F16-C203-4AD3-A885-0796E54D3C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0" t="6847" r="13873" b="31515"/>
          <a:stretch/>
        </p:blipFill>
        <p:spPr>
          <a:xfrm flipH="1">
            <a:off x="273175" y="204415"/>
            <a:ext cx="3651004" cy="3657600"/>
          </a:xfrm>
          <a:prstGeom prst="rect">
            <a:avLst/>
          </a:prstGeom>
          <a:ln w="57150">
            <a:solidFill>
              <a:schemeClr val="bg1"/>
            </a:solidFill>
          </a:ln>
          <a:effectLst/>
        </p:spPr>
      </p:pic>
      <p:pic>
        <p:nvPicPr>
          <p:cNvPr id="18" name="s3a28de92116482296c4e1c047fa71c2">
            <a:extLst>
              <a:ext uri="{FF2B5EF4-FFF2-40B4-BE49-F238E27FC236}">
                <a16:creationId xmlns:a16="http://schemas.microsoft.com/office/drawing/2014/main" id="{1208CE4C-9D0B-4088-89B4-AAE4F082ED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4348"/>
          <a:stretch/>
        </p:blipFill>
        <p:spPr>
          <a:xfrm>
            <a:off x="5137342" y="204415"/>
            <a:ext cx="3627523" cy="36576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Picture Placeholder 3" hidden="1">
            <a:extLst>
              <a:ext uri="{FF2B5EF4-FFF2-40B4-BE49-F238E27FC236}">
                <a16:creationId xmlns:a16="http://schemas.microsoft.com/office/drawing/2014/main" id="{6B8E6625-040A-4B64-8CA9-C03BE686E6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custDataLst>
      <p:tags r:id="rId1"/>
    </p:custDataLst>
    <p:extLst>
      <p:ext uri="{BB962C8B-B14F-4D97-AF65-F5344CB8AC3E}">
        <p14:creationId xmlns:p14="http://schemas.microsoft.com/office/powerpoint/2010/main" val="58846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 hidden="1"/>
          <p:cNvSpPr>
            <a:spLocks noChangeArrowheads="1"/>
          </p:cNvSpPr>
          <p:nvPr/>
        </p:nvSpPr>
        <p:spPr bwMode="auto">
          <a:xfrm>
            <a:off x="4719638" y="0"/>
            <a:ext cx="4449763" cy="6858000"/>
          </a:xfrm>
          <a:prstGeom prst="rect">
            <a:avLst/>
          </a:prstGeom>
          <a:solidFill>
            <a:srgbClr val="280808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98172" y="1298575"/>
            <a:ext cx="23594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800" dirty="0"/>
              <a:t>Title 01</a:t>
            </a:r>
            <a:endParaRPr lang="en-US" sz="1800" dirty="0"/>
          </a:p>
        </p:txBody>
      </p:sp>
      <p:sp>
        <p:nvSpPr>
          <p:cNvPr id="32" name="TextBox 31"/>
          <p:cNvSpPr txBox="1"/>
          <p:nvPr/>
        </p:nvSpPr>
        <p:spPr>
          <a:xfrm>
            <a:off x="1298173" y="2401888"/>
            <a:ext cx="23594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800" dirty="0"/>
              <a:t>Title 02</a:t>
            </a:r>
            <a:endParaRPr lang="en-US" sz="1800" dirty="0"/>
          </a:p>
        </p:txBody>
      </p:sp>
      <p:sp>
        <p:nvSpPr>
          <p:cNvPr id="36" name="TextBox 35"/>
          <p:cNvSpPr txBox="1"/>
          <p:nvPr/>
        </p:nvSpPr>
        <p:spPr>
          <a:xfrm>
            <a:off x="1303495" y="1589116"/>
            <a:ext cx="31525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0" i="0" u="none" strike="noStrike" cap="none" normalizeH="0" baseline="0">
                <a:ln>
                  <a:noFill/>
                </a:ln>
                <a:solidFill>
                  <a:srgbClr val="1B3E71"/>
                </a:solidFill>
                <a:effectLst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chemeClr val="tx2"/>
                </a:solidFill>
              </a:rPr>
              <a:t>Pull in ten extra bodies to help.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8185" y="2692110"/>
            <a:ext cx="31525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0" i="0" u="none" strike="noStrike" cap="none" normalizeH="0" baseline="0">
                <a:ln>
                  <a:noFill/>
                </a:ln>
                <a:solidFill>
                  <a:srgbClr val="1B3E71"/>
                </a:solidFill>
                <a:effectLst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chemeClr val="tx2"/>
                </a:solidFill>
              </a:rPr>
              <a:t>We need to harvest synergy effects.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312875" y="3795104"/>
            <a:ext cx="31525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0" i="0" u="none" strike="noStrike" cap="none" normalizeH="0" baseline="0">
                <a:ln>
                  <a:noFill/>
                </a:ln>
                <a:solidFill>
                  <a:srgbClr val="1B3E71"/>
                </a:solidFill>
                <a:effectLst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chemeClr val="tx2"/>
                </a:solidFill>
              </a:rPr>
              <a:t>The last person we talked to said…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03497" y="4898098"/>
            <a:ext cx="31525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0" i="0" u="none" strike="noStrike" cap="none" normalizeH="0" baseline="0">
                <a:ln>
                  <a:noFill/>
                </a:ln>
                <a:solidFill>
                  <a:srgbClr val="1B3E71"/>
                </a:solidFill>
                <a:effectLst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chemeClr val="tx2"/>
                </a:solidFill>
              </a:rPr>
              <a:t>Hard stop pipeline game plan.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308187" y="6001092"/>
            <a:ext cx="31525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0" i="0" u="none" strike="noStrike" cap="none" normalizeH="0" baseline="0">
                <a:ln>
                  <a:noFill/>
                </a:ln>
                <a:solidFill>
                  <a:srgbClr val="1B3E71"/>
                </a:solidFill>
                <a:effectLst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chemeClr val="tx2"/>
                </a:solidFill>
              </a:rPr>
              <a:t>Spinning our wheels re-inventing the wheel.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Warning Signs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00519" y="3505200"/>
            <a:ext cx="235708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800" dirty="0"/>
              <a:t>Title 03</a:t>
            </a:r>
            <a:endParaRPr lang="en-US" sz="1800" dirty="0"/>
          </a:p>
        </p:txBody>
      </p:sp>
      <p:sp>
        <p:nvSpPr>
          <p:cNvPr id="43" name="TextBox 42"/>
          <p:cNvSpPr txBox="1"/>
          <p:nvPr/>
        </p:nvSpPr>
        <p:spPr>
          <a:xfrm>
            <a:off x="1302865" y="4608513"/>
            <a:ext cx="235473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800" dirty="0"/>
              <a:t>Title 04</a:t>
            </a:r>
            <a:endParaRPr lang="en-US" sz="1800" dirty="0"/>
          </a:p>
        </p:txBody>
      </p:sp>
      <p:sp>
        <p:nvSpPr>
          <p:cNvPr id="44" name="TextBox 43"/>
          <p:cNvSpPr txBox="1"/>
          <p:nvPr/>
        </p:nvSpPr>
        <p:spPr>
          <a:xfrm>
            <a:off x="1305210" y="5715000"/>
            <a:ext cx="235238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800" dirty="0"/>
              <a:t>Title 05</a:t>
            </a:r>
            <a:endParaRPr lang="en-US" sz="1800" dirty="0"/>
          </a:p>
        </p:txBody>
      </p:sp>
      <p:sp>
        <p:nvSpPr>
          <p:cNvPr id="45" name="Oval 44"/>
          <p:cNvSpPr/>
          <p:nvPr/>
        </p:nvSpPr>
        <p:spPr>
          <a:xfrm>
            <a:off x="545472" y="1309461"/>
            <a:ext cx="548640" cy="54864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46" name="Oval 45"/>
          <p:cNvSpPr/>
          <p:nvPr/>
        </p:nvSpPr>
        <p:spPr>
          <a:xfrm>
            <a:off x="545472" y="2415699"/>
            <a:ext cx="548640" cy="54864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</a:rPr>
              <a:t>2</a:t>
            </a:r>
          </a:p>
        </p:txBody>
      </p:sp>
      <p:sp>
        <p:nvSpPr>
          <p:cNvPr id="47" name="Oval 46"/>
          <p:cNvSpPr/>
          <p:nvPr/>
        </p:nvSpPr>
        <p:spPr>
          <a:xfrm>
            <a:off x="545472" y="3515836"/>
            <a:ext cx="548640" cy="54864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</a:rPr>
              <a:t>3</a:t>
            </a:r>
          </a:p>
        </p:txBody>
      </p:sp>
      <p:sp>
        <p:nvSpPr>
          <p:cNvPr id="48" name="Oval 47"/>
          <p:cNvSpPr/>
          <p:nvPr/>
        </p:nvSpPr>
        <p:spPr>
          <a:xfrm>
            <a:off x="545472" y="4615973"/>
            <a:ext cx="548640" cy="54864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49" name="Oval 48"/>
          <p:cNvSpPr/>
          <p:nvPr/>
        </p:nvSpPr>
        <p:spPr>
          <a:xfrm>
            <a:off x="545472" y="5716110"/>
            <a:ext cx="548640" cy="54864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</a:rPr>
              <a:t>5</a:t>
            </a:r>
          </a:p>
        </p:txBody>
      </p:sp>
      <p:pic>
        <p:nvPicPr>
          <p:cNvPr id="20" name="s5bd1f11fe024cba83ba9a114b900ee4">
            <a:extLst>
              <a:ext uri="{FF2B5EF4-FFF2-40B4-BE49-F238E27FC236}">
                <a16:creationId xmlns:a16="http://schemas.microsoft.com/office/drawing/2014/main" id="{4CFD69D4-68A2-4795-AB16-D7C34F495315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/>
          <a:stretch/>
        </p:blipFill>
        <p:spPr>
          <a:xfrm>
            <a:off x="4729016" y="2514"/>
            <a:ext cx="4449762" cy="68554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42AA724-7D9B-48CB-B480-14380CC65204}"/>
              </a:ext>
            </a:extLst>
          </p:cNvPr>
          <p:cNvGrpSpPr/>
          <p:nvPr/>
        </p:nvGrpSpPr>
        <p:grpSpPr>
          <a:xfrm>
            <a:off x="6417186" y="294492"/>
            <a:ext cx="2566513" cy="1509180"/>
            <a:chOff x="6417186" y="294492"/>
            <a:chExt cx="2566513" cy="1509180"/>
          </a:xfrm>
        </p:grpSpPr>
        <p:pic>
          <p:nvPicPr>
            <p:cNvPr id="9" name="s05aad3e79114f2fa3838d5d63f52017">
              <a:extLst>
                <a:ext uri="{FF2B5EF4-FFF2-40B4-BE49-F238E27FC236}">
                  <a16:creationId xmlns:a16="http://schemas.microsoft.com/office/drawing/2014/main" id="{DB1DCF0E-FD36-48EE-9B29-7AC848691F06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67277">
              <a:off x="6417186" y="294492"/>
              <a:ext cx="2566513" cy="150918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145E45E-59B1-4D7B-B01A-358245C44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9474" y="395645"/>
              <a:ext cx="2280102" cy="139610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11506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86071" y="2135260"/>
            <a:ext cx="236752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800" dirty="0"/>
              <a:t>Title 01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986071" y="3238573"/>
            <a:ext cx="236752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800" dirty="0"/>
              <a:t>Title 02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991393" y="2425801"/>
            <a:ext cx="31525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0" i="0" u="none" strike="noStrike" cap="none" normalizeH="0" baseline="0">
                <a:ln>
                  <a:noFill/>
                </a:ln>
                <a:solidFill>
                  <a:srgbClr val="1B3E71"/>
                </a:solidFill>
                <a:effectLst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chemeClr val="tx2"/>
                </a:solidFill>
              </a:rPr>
              <a:t>It just needs more cowbell.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96083" y="3528795"/>
            <a:ext cx="31525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0" i="0" u="none" strike="noStrike" cap="none" normalizeH="0" baseline="0">
                <a:ln>
                  <a:noFill/>
                </a:ln>
                <a:solidFill>
                  <a:srgbClr val="1B3E71"/>
                </a:solidFill>
                <a:effectLst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chemeClr val="tx2"/>
                </a:solidFill>
              </a:rPr>
              <a:t>Closer to the metal due diligence.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00773" y="4631789"/>
            <a:ext cx="31525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0" i="0" u="none" strike="noStrike" cap="none" normalizeH="0" baseline="0">
                <a:ln>
                  <a:noFill/>
                </a:ln>
                <a:solidFill>
                  <a:srgbClr val="1B3E71"/>
                </a:solidFill>
                <a:effectLst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chemeClr val="tx2"/>
                </a:solidFill>
              </a:rPr>
              <a:t>Hit the ground running going forward.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91395" y="5734783"/>
            <a:ext cx="31525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400" b="0" i="0" u="none" strike="noStrike" cap="none" normalizeH="0" baseline="0">
                <a:ln>
                  <a:noFill/>
                </a:ln>
                <a:solidFill>
                  <a:srgbClr val="1B3E71"/>
                </a:solidFill>
                <a:effectLst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600" dirty="0">
                <a:solidFill>
                  <a:schemeClr val="tx2"/>
                </a:solidFill>
              </a:rPr>
              <a:t>Execute pixel pushing goalposts.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8417" y="4341885"/>
            <a:ext cx="23651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800" dirty="0"/>
              <a:t>Title 03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5990763" y="5445198"/>
            <a:ext cx="23628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16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800" dirty="0"/>
              <a:t>Title 04</a:t>
            </a:r>
            <a:endParaRPr lang="en-US" sz="1800" dirty="0"/>
          </a:p>
        </p:txBody>
      </p:sp>
      <p:sp>
        <p:nvSpPr>
          <p:cNvPr id="15" name="Oval 14"/>
          <p:cNvSpPr/>
          <p:nvPr/>
        </p:nvSpPr>
        <p:spPr>
          <a:xfrm>
            <a:off x="5233370" y="2146146"/>
            <a:ext cx="548640" cy="54864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5233370" y="3252384"/>
            <a:ext cx="548640" cy="54864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5233370" y="4352521"/>
            <a:ext cx="548640" cy="54864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5233370" y="5452658"/>
            <a:ext cx="548640" cy="54864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5210343" y="846725"/>
            <a:ext cx="4667250" cy="1107996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latin typeface="+mj-lt"/>
              </a:rPr>
              <a:t>When to Act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34143" y="1418225"/>
            <a:ext cx="35052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</a:rPr>
              <a:t>Take Threats Seriously</a:t>
            </a:r>
          </a:p>
        </p:txBody>
      </p:sp>
      <p:pic>
        <p:nvPicPr>
          <p:cNvPr id="19" name="s7ebf3c09aa34b8588724167d398636a">
            <a:extLst>
              <a:ext uri="{FF2B5EF4-FFF2-40B4-BE49-F238E27FC236}">
                <a16:creationId xmlns:a16="http://schemas.microsoft.com/office/drawing/2014/main" id="{93B1A268-CE3B-476D-B258-41474E3DF3A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954793" cy="6858000"/>
          </a:xfrm>
          <a:prstGeom prst="rect">
            <a:avLst/>
          </a:prstGeom>
        </p:spPr>
      </p:pic>
      <p:pic>
        <p:nvPicPr>
          <p:cNvPr id="20" name="s0286ae0315b41c5b585dcfa8e0ebe56">
            <a:extLst>
              <a:ext uri="{FF2B5EF4-FFF2-40B4-BE49-F238E27FC236}">
                <a16:creationId xmlns:a16="http://schemas.microsoft.com/office/drawing/2014/main" id="{E05C21AD-54B4-4385-AA89-8923370B5896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211">
            <a:off x="2884215" y="378648"/>
            <a:ext cx="2023354" cy="14104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9367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VIGOR" val="unidaXP4"/>
  <p:tag name="ARTICULATE_DESIGN_ID_SERENITY" val="WAXqInxs"/>
  <p:tag name="ARTICULATE_SLIDE_COUNT" val="8"/>
  <p:tag name="ARTICULATE_PROJECT_OPEN" val="0"/>
  <p:tag name="TAG_BACKING_FORM_KEY" val="7276332-c:\users\tracycarroll\desktop\224 office comic book theme\234 office theme.pptx"/>
  <p:tag name="ARTICULATE_PRESENTER_VERSION" val="8"/>
  <p:tag name="ISPRING_RESOURCE_PATHS_HASH_PRESENTER" val="40a46248ac88b9cc94b661ddc01d97ffaeee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6"/>
  <p:tag name="ARTICULATE_NAV_LEVEL" val="1"/>
  <p:tag name="ARTICULATE_TOC_EXPANDED" val="True"/>
  <p:tag name="ARTICULATE_SLIDE_PRESENTER_GUID" val="7bd9e179-5382-4b94-b8c3-0d551d9399bb"/>
  <p:tag name="ARTICULATE_SLIDE_PAUSE" val="1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4"/>
  <p:tag name="ARTICULATE_NAV_LEVEL" val="1"/>
  <p:tag name="ARTICULATE_TOC_EXPANDED" val="True"/>
  <p:tag name="ARTICULATE_SLIDE_PRESENTER_GUID" val="7bd9e179-5382-4b94-b8c3-0d551d9399bb"/>
  <p:tag name="ARTICULATE_SLIDE_PAUSE" val="1"/>
  <p:tag name="ARTICULATE_HIDE_SLIDE" val="0"/>
  <p:tag name="ARTICULATE_PLAYER_CONTROL_PREVIOUS" val="True"/>
  <p:tag name="ARTICULATE_PLAYER_CONTROL_NEXT" val="True"/>
  <p:tag name="ARTICULATE_USED_LAYOUT" val="9"/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4"/>
  <p:tag name="ARTICULATE_NAV_LEVEL" val="1"/>
  <p:tag name="ARTICULATE_TOC_EXPANDED" val="True"/>
  <p:tag name="ARTICULATE_SLIDE_PRESENTER_GUID" val="7bd9e179-5382-4b94-b8c3-0d551d9399bb"/>
  <p:tag name="ARTICULATE_SLIDE_PAUSE" val="1"/>
  <p:tag name="ARTICULATE_HIDE_SLIDE" val="0"/>
  <p:tag name="ARTICULATE_PLAYER_CONTROL_PREVIOUS" val="True"/>
  <p:tag name="ARTICULATE_PLAYER_CONTROL_NEXT" val="True"/>
  <p:tag name="ARTICULATE_USED_LAYOUT" val="9"/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9"/>
  <p:tag name="ARTICULATE_NAV_LEVEL" val="1"/>
  <p:tag name="ARTICULATE_TOC_EXPANDED" val="True"/>
  <p:tag name="ARTICULATE_SLIDE_PRESENTER_GUID" val="7bd9e179-5382-4b94-b8c3-0d551d9399bb"/>
  <p:tag name="ARTICULATE_SLIDE_PAUSE" val="1"/>
  <p:tag name="ARTICULATE_HIDE_SLIDE" val="0"/>
  <p:tag name="ARTICULATE_PLAYER_CONTROL_PREVIOUS" val="True"/>
  <p:tag name="ARTICULATE_PLAYER_CONTROL_NEXT" val="True"/>
  <p:tag name="ARTICULATE_USED_LAYOUT" val="4"/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7"/>
  <p:tag name="ARTICULATE_NAV_LEVEL" val="1"/>
  <p:tag name="ARTICULATE_TOC_EXPANDED" val="True"/>
  <p:tag name="ARTICULATE_SLIDE_PRESENTER_GUID" val="7bd9e179-5382-4b94-b8c3-0d551d9399bb"/>
  <p:tag name="ARTICULATE_SLIDE_PAUSE" val="1"/>
  <p:tag name="ARTICULATE_HIDE_SLIDE" val="0"/>
  <p:tag name="ARTICULATE_PLAYER_CONTROL_PREVIOUS" val="True"/>
  <p:tag name="ARTICULATE_PLAYER_CONTROL_NEXT" val="True"/>
  <p:tag name="ARTICULATE_USED_LAYOUT" val="3"/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3"/>
  <p:tag name="ARTICULATE_NAV_LEVEL" val="1"/>
  <p:tag name="ARTICULATE_TOC_EXPANDED" val="True"/>
  <p:tag name="ARTICULATE_SLIDE_PRESENTER_GUID" val="7bd9e179-5382-4b94-b8c3-0d551d9399bb"/>
  <p:tag name="ARTICULATE_SLIDE_PAUSE" val="1"/>
  <p:tag name="ARTICULATE_HIDE_SLIDE" val="0"/>
  <p:tag name="ARTICULATE_PLAYER_CONTROL_PREVIOUS" val="True"/>
  <p:tag name="ARTICULATE_PLAYER_CONTROL_NEXT" val="True"/>
  <p:tag name="ARTICULATE_USED_LAYOUT" val="5"/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0"/>
  <p:tag name="ARTICULATE_NAV_LEVEL" val="1"/>
  <p:tag name="ARTICULATE_TOC_EXPANDED" val="True"/>
  <p:tag name="ARTICULATE_SLIDE_PRESENTER_GUID" val="7bd9e179-5382-4b94-b8c3-0d551d9399bb"/>
  <p:tag name="ARTICULATE_SLIDE_PAUSE" val="1"/>
  <p:tag name="ARTICULATE_HIDE_SLIDE" val="0"/>
  <p:tag name="ARTICULATE_PLAYER_CONTROL_PREVIOUS" val="True"/>
  <p:tag name="ARTICULATE_PLAYER_CONTROL_NEXT" val="True"/>
  <p:tag name="ARTICULATE_USED_LAYOUT" val="6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9"/>
  <p:tag name="ARTICULATE_NAV_LEVEL" val="1"/>
  <p:tag name="ARTICULATE_TOC_EXPANDED" val="True"/>
  <p:tag name="ARTICULATE_SLIDE_PRESENTER_GUID" val="7bd9e179-5382-4b94-b8c3-0d551d9399bb"/>
  <p:tag name="ARTICULATE_SLIDE_PAUSE" val="1"/>
  <p:tag name="ARTICULATE_HIDE_SLIDE" val="0"/>
  <p:tag name="ARTICULATE_PLAYER_CONTROL_PREVIOUS" val="True"/>
  <p:tag name="ARTICULATE_PLAYER_CONTROL_NEXT" val="True"/>
  <p:tag name="ARTICULATE_USED_LAYOUT" val="8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Vigor">
  <a:themeElements>
    <a:clrScheme name="Vigor">
      <a:dk1>
        <a:sysClr val="windowText" lastClr="000000"/>
      </a:dk1>
      <a:lt1>
        <a:sysClr val="window" lastClr="FFFFFF"/>
      </a:lt1>
      <a:dk2>
        <a:srgbClr val="1B3E71"/>
      </a:dk2>
      <a:lt2>
        <a:srgbClr val="EEECE1"/>
      </a:lt2>
      <a:accent1>
        <a:srgbClr val="14C5E0"/>
      </a:accent1>
      <a:accent2>
        <a:srgbClr val="0085B8"/>
      </a:accent2>
      <a:accent3>
        <a:srgbClr val="00153B"/>
      </a:accent3>
      <a:accent4>
        <a:srgbClr val="15B7D5"/>
      </a:accent4>
      <a:accent5>
        <a:srgbClr val="006B8A"/>
      </a:accent5>
      <a:accent6>
        <a:srgbClr val="852640"/>
      </a:accent6>
      <a:hlink>
        <a:srgbClr val="4B83D4"/>
      </a:hlink>
      <a:folHlink>
        <a:srgbClr val="00638A"/>
      </a:folHlink>
    </a:clrScheme>
    <a:fontScheme name="Template M-03 Fonts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  <a:extLst>
          <a:ext uri="{909E8E84-426E-40dd-AFC4-6F175D3DCCD1}">
            <a14:hiddenFill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noAutofit/>
      </a:bodyPr>
      <a:lstStyle>
        <a:defPPr>
          <a:defRPr sz="16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entPassPackage>
  <PackageId>Template-00019-PPT</PackageId>
</ContentPassPackage>
</file>

<file path=customXml/itemProps1.xml><?xml version="1.0" encoding="utf-8"?>
<ds:datastoreItem xmlns:ds="http://schemas.openxmlformats.org/officeDocument/2006/customXml" ds:itemID="{C11C9096-A8BB-47F3-841F-5FC0D1EDD11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</TotalTime>
  <Words>370</Words>
  <Application>Microsoft Office PowerPoint</Application>
  <PresentationFormat>On-screen Show (4:3)</PresentationFormat>
  <Paragraphs>73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Vigor</vt:lpstr>
      <vt:lpstr>Office Gossip</vt:lpstr>
      <vt:lpstr>A Calm Exterior</vt:lpstr>
      <vt:lpstr>But what is Really Happening?</vt:lpstr>
      <vt:lpstr>Rumors are Running Wild!</vt:lpstr>
      <vt:lpstr>Do you want to know what I heard?!</vt:lpstr>
      <vt:lpstr>He Said, She Said</vt:lpstr>
      <vt:lpstr>The Warning Signs</vt:lpstr>
      <vt:lpstr>When to 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Carroll</dc:creator>
  <cp:lastModifiedBy>Tracy Carroll</cp:lastModifiedBy>
  <cp:revision>39</cp:revision>
  <dcterms:created xsi:type="dcterms:W3CDTF">2019-05-27T17:38:32Z</dcterms:created>
  <dcterms:modified xsi:type="dcterms:W3CDTF">2019-05-28T00:56:11Z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GUID">
    <vt:lpwstr>B03AF3D8-F69F-45D2-B5C2-8EC50F869AD1</vt:lpwstr>
  </property>
  <property fmtid="{D5CDD505-2E9C-101B-9397-08002B2CF9AE}" pid="4" name="ArticulatePath">
    <vt:lpwstr>234 office theme</vt:lpwstr>
  </property>
  <property fmtid="{D5CDD505-2E9C-101B-9397-08002B2CF9AE}" pid="5" name="ArticulateProjectVersion">
    <vt:lpwstr>8</vt:lpwstr>
  </property>
  <property fmtid="{D5CDD505-2E9C-101B-9397-08002B2CF9AE}" pid="6" name="ArticulateProjectFull">
    <vt:lpwstr>C:\Users\TracyCarroll\Desktop\224 office comic book theme\234 office theme.ppta</vt:lpwstr>
  </property>
</Properties>
</file>