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ink/ink2.xml" ContentType="application/inkml+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ink/ink3.xml" ContentType="application/inkml+xml"/>
  <Override PartName="/ppt/ink/ink4.xml" ContentType="application/inkml+xml"/>
  <Override PartName="/ppt/ink/inkAction1.xml" ContentType="application/vnd.ms-office.inkAction+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ink/ink5.xml" ContentType="application/inkml+xml"/>
  <Override PartName="/ppt/ink/ink6.xml" ContentType="application/inkml+xml"/>
  <Override PartName="/ppt/ink/inkAction2.xml" ContentType="application/vnd.ms-office.inkAction+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ink/ink7.xml" ContentType="application/inkml+xml"/>
  <Override PartName="/ppt/ink/ink8.xml" ContentType="application/inkml+xml"/>
  <Override PartName="/ppt/ink/inkAction3.xml" ContentType="application/vnd.ms-office.inkAction+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ink/ink9.xml" ContentType="application/inkml+xml"/>
  <Override PartName="/ppt/ink/ink10.xml" ContentType="application/inkml+xml"/>
  <Override PartName="/ppt/ink/inkAction4.xml" ContentType="application/vnd.ms-office.inkAction+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ink/ink11.xml" ContentType="application/inkml+xml"/>
  <Override PartName="/ppt/ink/ink12.xml" ContentType="application/inkml+xml"/>
  <Override PartName="/ppt/ink/inkAction5.xml" ContentType="application/vnd.ms-office.inkAction+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ink/ink13.xml" ContentType="application/inkml+xml"/>
  <Override PartName="/ppt/ink/ink14.xml" ContentType="application/inkml+xml"/>
  <Override PartName="/ppt/ink/inkAction6.xml" ContentType="application/vnd.ms-office.inkAction+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ink/ink15.xml" ContentType="application/inkml+xml"/>
  <Override PartName="/ppt/ink/ink16.xml" ContentType="application/inkml+xml"/>
  <Override PartName="/ppt/ink/inkAction7.xml" ContentType="application/vnd.ms-office.inkAction+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ink/ink17.xml" ContentType="application/inkml+xml"/>
  <Override PartName="/ppt/ink/ink18.xml" ContentType="application/inkml+xml"/>
  <Override PartName="/ppt/ink/inkAction8.xml" ContentType="application/vnd.ms-office.inkAction+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ink/ink19.xml" ContentType="application/inkml+xml"/>
  <Override PartName="/ppt/ink/ink20.xml" ContentType="application/inkml+xml"/>
  <Override PartName="/ppt/ink/inkAction9.xml" ContentType="application/vnd.ms-office.inkAction+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ink/ink21.xml" ContentType="application/inkml+xml"/>
  <Override PartName="/ppt/ink/ink22.xml" ContentType="application/inkml+xml"/>
  <Override PartName="/ppt/ink/inkAction10.xml" ContentType="application/vnd.ms-office.inkAction+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ink/ink23.xml" ContentType="application/inkml+xml"/>
  <Override PartName="/ppt/ink/ink24.xml" ContentType="application/inkml+xml"/>
  <Override PartName="/ppt/ink/inkAction11.xml" ContentType="application/vnd.ms-office.inkAction+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ink/ink25.xml" ContentType="application/inkml+xml"/>
  <Override PartName="/ppt/ink/ink26.xml" ContentType="application/inkml+xml"/>
  <Override PartName="/ppt/ink/inkAction12.xml" ContentType="application/vnd.ms-office.inkAction+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ink/ink27.xml" ContentType="application/inkml+xml"/>
  <Override PartName="/ppt/ink/ink28.xml" ContentType="application/inkml+xml"/>
  <Override PartName="/ppt/ink/inkAction13.xml" ContentType="application/vnd.ms-office.inkAction+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ink/ink29.xml" ContentType="application/inkml+xml"/>
  <Override PartName="/ppt/ink/ink30.xml" ContentType="application/inkml+xml"/>
  <Override PartName="/ppt/ink/inkAction14.xml" ContentType="application/vnd.ms-office.inkAction+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ink/ink31.xml" ContentType="application/inkml+xml"/>
  <Override PartName="/ppt/ink/ink32.xml" ContentType="application/inkml+xml"/>
  <Override PartName="/ppt/ink/inkAction15.xml" ContentType="application/vnd.ms-office.inkAction+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ink/ink33.xml" ContentType="application/inkml+xml"/>
  <Override PartName="/ppt/ink/ink34.xml" ContentType="application/inkml+xml"/>
  <Override PartName="/ppt/ink/inkAction16.xml" ContentType="application/vnd.ms-office.inkAction+xml"/>
  <Override PartName="/ppt/tags/tag36.xml" ContentType="application/vnd.openxmlformats-officedocument.presentationml.tags+xml"/>
  <Override PartName="/ppt/tags/tag37.xml" ContentType="application/vnd.openxmlformats-officedocument.presentationml.tags+xml"/>
  <Override PartName="/ppt/notesSlides/notesSlide18.xml" ContentType="application/vnd.openxmlformats-officedocument.presentationml.notesSlide+xml"/>
  <Override PartName="/ppt/ink/ink35.xml" ContentType="application/inkml+xml"/>
  <Override PartName="/ppt/ink/ink36.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2" r:id="rId2"/>
    <p:sldId id="263" r:id="rId3"/>
    <p:sldId id="264" r:id="rId4"/>
    <p:sldId id="266" r:id="rId5"/>
    <p:sldId id="267" r:id="rId6"/>
    <p:sldId id="268" r:id="rId7"/>
    <p:sldId id="269" r:id="rId8"/>
    <p:sldId id="270" r:id="rId9"/>
    <p:sldId id="271" r:id="rId10"/>
    <p:sldId id="272" r:id="rId11"/>
    <p:sldId id="274" r:id="rId12"/>
    <p:sldId id="273" r:id="rId13"/>
    <p:sldId id="275" r:id="rId14"/>
    <p:sldId id="276" r:id="rId15"/>
    <p:sldId id="277" r:id="rId16"/>
    <p:sldId id="279" r:id="rId17"/>
    <p:sldId id="280" r:id="rId18"/>
    <p:sldId id="281" r:id="rId19"/>
  </p:sldIdLst>
  <p:sldSz cx="9144000" cy="6858000" type="screen4x3"/>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472A"/>
    <a:srgbClr val="E8E8E8"/>
    <a:srgbClr val="C67A60"/>
    <a:srgbClr val="989292"/>
    <a:srgbClr val="29272C"/>
    <a:srgbClr val="282629"/>
    <a:srgbClr val="B63C4C"/>
    <a:srgbClr val="9764FB"/>
    <a:srgbClr val="9966FF"/>
    <a:srgbClr val="5F86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0515" autoAdjust="0"/>
  </p:normalViewPr>
  <p:slideViewPr>
    <p:cSldViewPr snapToGrid="0">
      <p:cViewPr varScale="1">
        <p:scale>
          <a:sx n="103" d="100"/>
          <a:sy n="103" d="100"/>
        </p:scale>
        <p:origin x="1038" y="120"/>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0:36.681"/>
    </inkml:context>
    <inkml:brush xml:id="br0">
      <inkml:brushProperty name="width" value="0.025" units="cm"/>
      <inkml:brushProperty name="height" value="0.025" units="cm"/>
      <inkml:brushProperty name="ignorePressure" value="1"/>
    </inkml:brush>
  </inkml:definitions>
  <inkml:trace contextRef="#ctx0" brushRef="#br0">1351 63,'3'-1,"22"-4,0 3,-3-4,-2-1,1 2,1 1,2 1,0 1,2 2,0-1,1 2,-1-1,1 0,0 0,-1 0,1 1,-1-1,1 0,-1 0,1 0,-1 0,1 0,-1 0,1 0,-1 0,-4 4,-1 2,-5 4,0 1,10 7,6 10,-3-5,-6-11,-8-11,-5-11,-1-4,-1-3,2 0,4 4,-1-1,3 2,2-1,4 2,1 2,2 2,1 4,6 1,1 2,-1 0,0 0,-2 1,-1-1,-2 1,0-1,0 0,-5 5,-2 1,0 0,2 3,1 0,1-1,-3 2,-1 4,1 4,1-1,-3 1,0-2,0 0,3-2,-3 1,-5 2,0-2,-3 2,2-3,-1 1,-4 3,-2 2,2-2,4-4,0 0,3-2,-2 1,2-2,3-2,2 2,3 2,2 1,-3 1,-2-1,2-4,-5 2,-3-2</inkml:trace>
  <inkml:trace contextRef="#ctx0" brushRef="#br0" timeOffset="5568.4014">1536 3,'-5'0,"-5"0,-2 5,-3 1,1 4,-1 0,-3-1,-3-2,-2-3,-2-1,-1-2,-1-1,4 4,2 2,0-1,-1-1,3 4,0 0,4 3,0 0,2 2,-1 0,-3-3,-3-4,-2-1,2 1,1 1,-2 3,-2 0,0-1,-2-3,-1-2,0-2,3 3,3 1,3 4,1 5,-2-1,-2-2,3 2,-1-3,3 2,3 4,1 2,1 4,-2 1,1-2</inkml:trace>
  <inkml:trace contextRef="#ctx0" brushRef="#br0" timeOffset="9279.4014">663 400,'0'5,"0"5,0 6,4 5,7-1,5 0,0 1,2 2,3-3,1-5,2-1,2-2,-4 1,-1-2,0 2,1-1,2-3,0-3,2-2,0-2,1-2,-5 5,-2 0,1 0,1-1,-3 4,4-1,3 0,-3 2,-2 1,2-3,4-1,3-3,1-1,-1-1,0-1,-2 0,0-1,-1 1,0-1,-1 1,0 0,1 0,-1 0,0 0,1 0,-1 0,1 0,-1 0,5 0,1 0,-4 5,-3 1,-1 4,0 0,0-1,1-2,1-3,-1-1,6-2,6-1,1 0,-1-1,-3 1,-2 0,-2 4,-2 2,-1-1,-1 0,5-2,1-1,4-1,1 0,-2-1,-2-1,-3 1,-1 0,3 0,6 0,0-1,-2 1,-2 0,-3 0,-2 0,-1 0,-1-4,-5-7,-2 0,0 0,-3-1,0 1,6 2,8-2,3 2,-3-3,-4 0,-1 4,-1 1,-4-1,-6-4,-6-5,-4-4,-3-3,3 3,0 0,4 4,0 1,0 2</inkml:trace>
  <inkml:trace contextRef="#ctx0" brushRef="#br0" timeOffset="12343.4014">3230 426,'5'0,"5"4,6 2,5 4,3 1,2-2,-3 2,-1-1,-5 3,0-1,-4 1,2 0,1-4,4-2,-2 1,0 0,-3 3,-4 4,1 0,-2 1,7-2,0-7,-7-10,-6-9,-7-2,-8-4,-7 2,0-1,3-2,-1 2,-1 3,-4 6,-1 2,-2 4,2-3,2-1,-1 1,-1-3,-2-1,-1 2,-1 2,0 1,0 2,-1 1,0 1,5 1</inkml:trace>
  <inkml:trace contextRef="#ctx0" brushRef="#br0" timeOffset="15264.4014">717 400,'-5'0,"-5"0,-7 0,-3 0,-4 5,2 5,1 2,-1-2,3 2,6 4,-1-1,3 1,-1-1,1 0,-2 3,-3-2,5-4,5-8,8-5,3-7,6-2,1-3,2 0,4-3,-1-2,1 1,2 4,2 5,-3-2,-5-4,1 2,-4 2</inkml:trace>
  <inkml:trace contextRef="#ctx0" brushRef="#br0" timeOffset="20311.4014">716 426,'9'0,"7"0,6 0,3 0,3 0,0 0,0 0,0 0,0 0,-1 0,4 0,2 0,-1 0,-1 0,-1 0,-2 0,0 0,-1 0,-1 0,0 0,0 0,5-5,1-1,0 0,-1 2,-1 0,-1 2,-2 1,0 1,-1 0,1 0,-1 0,0 1,0-1,1 0,-1 0,1 0,-1 0,0 0,1 0,-1 0,1 0,-1 0,1 0,-1 0,1 0,-1 0,1 0,-1 0,1 0,-1 0,0 0,-4 5,-1 1,0-1,0 0,3-2,0-1,1-1,2 0,-1-1,5 0,2-1,-1 1,4 0,0 0,-2 0,-2 0,-6 4,-4 2,0 0,0-2,1 0,1-2,1-1,1-1,0 0,-4 4,-1 2,0 0,1-2,1-1,1-1,2-1,0 0,0-1,1-1,-5 6,-1 0,0 1,1-2,1 0,-3-2</inkml:trace>
  <inkml:trace contextRef="#ctx0" brushRef="#br0" timeOffset="277157.4014">3971 162,'0'5,"-5"1,-1 4,1 5,0 5,2 3,1 2,1 1,5-3,2-2,0 1,-1 0,-2 2,-1 1,0 0,-2 2,0-1,0 1,0-1,-1 1,-3 0,-2-1,0 1,1-1,2 1,-4-5,0-2,1 1,-3 1,0 1,2 1,1 2,3 0,-4 0,0 1,-3-5,0-1,1-5</inkml:trace>
  <inkml:trace contextRef="#ctx0" brushRef="#br0" timeOffset="279095.4014">187 136,'0'4,"0"7,0 5,0 9,0 5,-4 2,-7-4,0-4,-4-4,1-2,3 0,-1 3,1 1,-2 2,2 5,2 3,-2-4,2-3,1 4,-2-3,1-2,2 0,2 0,2 1,1 0,1 1,1 0,5-4,2 3,-1 2,3-4,5-6,0-5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5:00.871"/>
    </inkml:context>
    <inkml:brush xml:id="br0">
      <inkml:brushProperty name="width" value="0.025" units="cm"/>
      <inkml:brushProperty name="height" value="0.025" units="cm"/>
      <inkml:brushProperty name="ignorePressure" value="1"/>
    </inkml:brush>
  </inkml:definitions>
  <inkml:trace contextRef="#ctx0" brushRef="#br0">1537 26,'0'4,"0"7,0 5,0 5,0 3,0 11,0 4,0 5,0-2,0-2,0-4,0-4,0-2,0-3,0 0,0-1,0 0,0-1,0 1,0 0,0 0,0 1,0-1,0 1,0-5</inkml:trace>
  <inkml:trace contextRef="#ctx0" brushRef="#br0" timeOffset="2016">1669 820,'0'4,"4"11,7 3,5 2,0 3,2-3,-2 0,-4 1,1-3,-2 0,1 1,-1 2,-2 2,-3 2,-2 1,2-5,0 0,0 0,-2 1,3-3,1 0,-2 1,4 1,-1 3,-2 0,-1 2,-3 0,-1 1,-1 0,-1-1,-5 1,-6 0,-1-1,-3-4,-4-6,2-1,-5-3,-4-4,-2 1,0 0,4-2</inkml:trace>
  <inkml:trace contextRef="#ctx0" brushRef="#br0" timeOffset="-1768">585 0,'0'5,"0"5,0 7,0 3,0 4,0 2,0 2,0-1,0 1,0-1,0 0,0 0,0 0,0 0,0-1,0 1,0-1,0 0,0 1,0-1,0 1,0-1,-4-4,-2-2,0 1,1-3</inkml:trace>
  <inkml:trace contextRef="#ctx0" brushRef="#br0" timeOffset="4304">240 714,'5'0,"1"4,-1 7,0 5,-2 5,-5-2,-3 1,-1 6,-3-1,-9-1,-2 0,3 1,4 0,4 1,-1-5,2 0,2 0,-3-4,0 0,-2-2,0 0,2 2,3 2,2 4,-3-3,1-1,-5-3,1 1,2 1,-3-2,1 9,2 6,3 5,1 3,3-2,0-3,1-2,0-2,1-2,-1-1,0-1,5-4,1-3,5-3,4-5,4-4,4 1,2-1,2-1,0-2,0-2,1-1,-6 0</inkml:trace>
  <inkml:trace contextRef="#ctx0" brushRef="#br0" timeOffset="8120">849 1429,'0'5,"4"5,7 6,0 5,0 3,-4 2,3-3,4-6,-1-1,2-3,-1 0,1-2,3-2,2-4,3-1,-3-7,0-3,1-5,2 0,-4-3,0 1,1-2,-3-3,0 2,2 4,2 3,-2-1,-1 1,-2-2,0-4,2 1,-3 2</inkml:trace>
  <inkml:trace contextRef="#ctx0" brushRef="#br0" timeOffset="42649">823 1455,'0'-5,"0"-5,-4-2,-2-3,-5 1,1-1,-4 1,-3 4,-3 2,-4 4,-1 2,-1 2,-1 0,0 0,0 1,0 0,0-1,0 1,5 3,2 2,3 5,1-1,3 4,4 3,-1-1,1 1,-3-2,1 1,3 2,-3-2,-3-4,-4 1,-3-2,-3-3,2 2,6 3,1 0,2-2</inkml:trace>
  <inkml:trace contextRef="#ctx0" brushRef="#br0" timeOffset="46200">1325 1429,'4'0,"7"0,1-4,2-2,5 0,2 1,3 2,2 1,0 1,1 0,0 1,0 1,0-1,0 0,0 5,-5 5,-2 2,-3 3,-1-1,-3 2,0-3,-1 2,-3-2</inkml:trace>
  <inkml:trace contextRef="#ctx0" brushRef="#br0" timeOffset="54964">453 1350,'4'4,"2"7,0 5,3 5,0 3,3-3,5-4,-2-1,-3 1,2-2,-3 1,2-2,3-4,-1-12,2-7,1 0,-1-5,-4-3,-4-4,-4-2,2 2,4 0,1 0,-7 2,-8 6,-9 4,-6 4,-5 3,-3 1,-2 2,5 4,5 7,11 0,11 4,9-2,7-3,5-3,2-3,1-7,1-3,-5-6,-7-4,-10-1,-11 3,-10 4,-6 3,-5 2,2-2,1 0,-1 1,4 5,0 8,4 7,4 5,4 4,3 2,3 2,5-5,7-6,6-5,5-6,-2-7,-4-9,-4-7,-1 0,-1-3,-3-1,-3 7,-6 5,-3 1,-5 1,-5 2,0-3,-3 0,-2 1,3 7,3 8,9 6,10 6,9 0,6-5,4-3,-2-10,-4-8,-6-9,-5-5,-3-5,-7 2,-3 1,-5 4,-5 5,0 9,3 10,3 9,4 5,7 1,13-5,8-4,5-4,-2-9,-10-7,-8-8,-8-1,-10-2,-7 2,-5 4,-3 4,-2 4,4 7,6 8,7 7,4 4,4 4,2-7,2-11,0-12,0-9,-5-2,-5 2,-7 3,-4 3,-4 3,2 7,10 4,6 4,10 1,12-1,8-3,5-2,2-2,-1-2,-4-5,-7-7,-11-1,-12 1,-10 3,-1 7,0 8,4 8,3 5,8 0,8-4,8 0,0-8,-2-8,-3-10,-9-3,-8 1,-4-3,-4 3,-5 2,1 7,9 5,5 6,3 7,12 0,3 2,3-1,0-9,-3-9,-5-9,-7-8,-10-4,-7-3,-6 2,6 11,4 11,5 11,8 4,3 4,1 4,9-2,6-4,-5-5,-15-3,-11-4,-4-6,-5-8,2-6,3-5,4-2,4 6,7 11,9 7,1 8,0 7,-2 5,-8 0,-7-4,-4-9,0-6</inkml:trace>
  <inkml:trace contextRef="#ctx0" brushRef="#br0" timeOffset="62418">1457 1376,'0'-4,"-4"-2,-2 4,-5 4,-4 0,0 5,3 6,3 5,3 4,3 2,2 3,1 0,5-4,1-1,1-1,2-3,5-5,5-4,-2-9,2-4,1-2,3 1,-4-3,1-1,0-8,2-1,-3-1,-5-3,0 3,-2 0,-4-1,-3-2,-2-2,-6 4,-7 4,-7 6,-4 4,-4 4,-2 1,0 2,3 4,7 6,6 7,5 3,3 3,7-2,7-5,6-5,5-6,3-2,-3-8,-4-6,-11-3,-6-3,-8 1,-7 3,-6 4,-4 3,-2 3,-1 1,-1 1,9 0,8 5,5 6,5 6,6 0,7-3,6-4,4-4,3-2,2-3,-4-5,-5-7,-11-2,-11 2,-9 3,-7 2,-5 3,-2 1,-1 2,-1 0,10 5,12 1,12 0,9-1,12-1,6-2,-8-1,-11 0,-14-1,-10 0,-8-1,-1 6,-1 5,3 6,4 5,9-2,10-3,4-10,5-5,1-8,-3-6,-4 2,-7 4,-8 3,1 2,6 6,8 2,7 0,6 0,3-2,6-6,4-3,-5-5,-11 0,-14 1,-12 2,-4-2,-5 0,-4 2,-3 7,-2 3,-1 1,5 4,9 1,13-1,5-6,2-8,5-4,0-3,2-1,0-2,-8 2,-5 8,7 4,-3 4,-7 0,-3 5,5 1,5 0,3-7,0-8,-2-7,-6-1,-7 2,-3 8,-5 4,-3 7,1 7,-1 2,2 2,9-1,9-4,10-4,7-3,5-7,-7-3,-10-1,-11 1,-9 1,-7 1,-1 6,0 2,3 5,4 5,10 0,9-2,9-4,2-7,-2-10,-3-6,-8-3,-10 4,-2 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0:36.681"/>
    </inkml:context>
    <inkml:brush xml:id="br0">
      <inkml:brushProperty name="width" value="0.025" units="cm"/>
      <inkml:brushProperty name="height" value="0.025" units="cm"/>
      <inkml:brushProperty name="ignorePressure" value="1"/>
    </inkml:brush>
  </inkml:definitions>
  <inkml:trace contextRef="#ctx0" brushRef="#br0">1351 63,'3'-1,"22"-4,0 3,-3-4,-2-1,1 2,1 1,2 1,0 1,2 2,0-1,1 2,-1-1,1 0,0 0,-1 0,1 1,-1-1,1 0,-1 0,1 0,-1 0,1 0,-1 0,1 0,-1 0,-4 4,-1 2,-5 4,0 1,10 7,6 10,-3-5,-6-11,-8-11,-5-11,-1-4,-1-3,2 0,4 4,-1-1,3 2,2-1,4 2,1 2,2 2,1 4,6 1,1 2,-1 0,0 0,-2 1,-1-1,-2 1,0-1,0 0,-5 5,-2 1,0 0,2 3,1 0,1-1,-3 2,-1 4,1 4,1-1,-3 1,0-2,0 0,3-2,-3 1,-5 2,0-2,-3 2,2-3,-1 1,-4 3,-2 2,2-2,4-4,0 0,3-2,-2 1,2-2,3-2,2 2,3 2,2 1,-3 1,-2-1,2-4,-5 2,-3-2</inkml:trace>
  <inkml:trace contextRef="#ctx0" brushRef="#br0" timeOffset="5568.4014">1536 3,'-5'0,"-5"0,-2 5,-3 1,1 4,-1 0,-3-1,-3-2,-2-3,-2-1,-1-2,-1-1,4 4,2 2,0-1,-1-1,3 4,0 0,4 3,0 0,2 2,-1 0,-3-3,-3-4,-2-1,2 1,1 1,-2 3,-2 0,0-1,-2-3,-1-2,0-2,3 3,3 1,3 4,1 5,-2-1,-2-2,3 2,-1-3,3 2,3 4,1 2,1 4,-2 1,1-2</inkml:trace>
  <inkml:trace contextRef="#ctx0" brushRef="#br0" timeOffset="9279.4014">663 400,'0'5,"0"5,0 6,4 5,7-1,5 0,0 1,2 2,3-3,1-5,2-1,2-2,-4 1,-1-2,0 2,1-1,2-3,0-3,2-2,0-2,1-2,-5 5,-2 0,1 0,1-1,-3 4,4-1,3 0,-3 2,-2 1,2-3,4-1,3-3,1-1,-1-1,0-1,-2 0,0-1,-1 1,0-1,-1 1,0 0,1 0,-1 0,0 0,1 0,-1 0,1 0,-1 0,5 0,1 0,-4 5,-3 1,-1 4,0 0,0-1,1-2,1-3,-1-1,6-2,6-1,1 0,-1-1,-3 1,-2 0,-2 4,-2 2,-1-1,-1 0,5-2,1-1,4-1,1 0,-2-1,-2-1,-3 1,-1 0,3 0,6 0,0-1,-2 1,-2 0,-3 0,-2 0,-1 0,-1-4,-5-7,-2 0,0 0,-3-1,0 1,6 2,8-2,3 2,-3-3,-4 0,-1 4,-1 1,-4-1,-6-4,-6-5,-4-4,-3-3,3 3,0 0,4 4,0 1,0 2</inkml:trace>
  <inkml:trace contextRef="#ctx0" brushRef="#br0" timeOffset="12343.4014">3230 426,'5'0,"5"4,6 2,5 4,3 1,2-2,-3 2,-1-1,-5 3,0-1,-4 1,2 0,1-4,4-2,-2 1,0 0,-3 3,-4 4,1 0,-2 1,7-2,0-7,-7-10,-6-9,-7-2,-8-4,-7 2,0-1,3-2,-1 2,-1 3,-4 6,-1 2,-2 4,2-3,2-1,-1 1,-1-3,-2-1,-1 2,-1 2,0 1,0 2,-1 1,0 1,5 1</inkml:trace>
  <inkml:trace contextRef="#ctx0" brushRef="#br0" timeOffset="15264.4014">717 400,'-5'0,"-5"0,-7 0,-3 0,-4 5,2 5,1 2,-1-2,3 2,6 4,-1-1,3 1,-1-1,1 0,-2 3,-3-2,5-4,5-8,8-5,3-7,6-2,1-3,2 0,4-3,-1-2,1 1,2 4,2 5,-3-2,-5-4,1 2,-4 2</inkml:trace>
  <inkml:trace contextRef="#ctx0" brushRef="#br0" timeOffset="20311.4014">716 426,'9'0,"7"0,6 0,3 0,3 0,0 0,0 0,0 0,0 0,-1 0,4 0,2 0,-1 0,-1 0,-1 0,-2 0,0 0,-1 0,-1 0,0 0,0 0,5-5,1-1,0 0,-1 2,-1 0,-1 2,-2 1,0 1,-1 0,1 0,-1 0,0 1,0-1,1 0,-1 0,1 0,-1 0,0 0,1 0,-1 0,1 0,-1 0,1 0,-1 0,1 0,-1 0,1 0,-1 0,1 0,-1 0,0 0,-4 5,-1 1,0-1,0 0,3-2,0-1,1-1,2 0,-1-1,5 0,2-1,-1 1,4 0,0 0,-2 0,-2 0,-6 4,-4 2,0 0,0-2,1 0,1-2,1-1,1-1,0 0,-4 4,-1 2,0 0,1-2,1-1,1-1,2-1,0 0,0-1,1-1,-5 6,-1 0,0 1,1-2,1 0,-3-2</inkml:trace>
  <inkml:trace contextRef="#ctx0" brushRef="#br0" timeOffset="277157.4014">3971 162,'0'5,"-5"1,-1 4,1 5,0 5,2 3,1 2,1 1,5-3,2-2,0 1,-1 0,-2 2,-1 1,0 0,-2 2,0-1,0 1,0-1,-1 1,-3 0,-2-1,0 1,1-1,2 1,-4-5,0-2,1 1,-3 1,0 1,2 1,1 2,3 0,-4 0,0 1,-3-5,0-1,1-5</inkml:trace>
  <inkml:trace contextRef="#ctx0" brushRef="#br0" timeOffset="279095.4014">187 136,'0'4,"0"7,0 5,0 9,0 5,-4 2,-7-4,0-4,-4-4,1-2,3 0,-1 3,1 1,-2 2,2 5,2 3,-2-4,2-3,1 4,-2-3,1-2,2 0,2 0,2 1,1 0,1 1,1 0,5-4,2 3,-1 2,3-4,5-6,0-5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5:00.871"/>
    </inkml:context>
    <inkml:brush xml:id="br0">
      <inkml:brushProperty name="width" value="0.025" units="cm"/>
      <inkml:brushProperty name="height" value="0.025" units="cm"/>
      <inkml:brushProperty name="ignorePressure" value="1"/>
    </inkml:brush>
  </inkml:definitions>
  <inkml:trace contextRef="#ctx0" brushRef="#br0">1537 26,'0'4,"0"7,0 5,0 5,0 3,0 11,0 4,0 5,0-2,0-2,0-4,0-4,0-2,0-3,0 0,0-1,0 0,0-1,0 1,0 0,0 0,0 1,0-1,0 1,0-5</inkml:trace>
  <inkml:trace contextRef="#ctx0" brushRef="#br0" timeOffset="2016">1669 820,'0'4,"4"11,7 3,5 2,0 3,2-3,-2 0,-4 1,1-3,-2 0,1 1,-1 2,-2 2,-3 2,-2 1,2-5,0 0,0 0,-2 1,3-3,1 0,-2 1,4 1,-1 3,-2 0,-1 2,-3 0,-1 1,-1 0,-1-1,-5 1,-6 0,-1-1,-3-4,-4-6,2-1,-5-3,-4-4,-2 1,0 0,4-2</inkml:trace>
  <inkml:trace contextRef="#ctx0" brushRef="#br0" timeOffset="-1768">585 0,'0'5,"0"5,0 7,0 3,0 4,0 2,0 2,0-1,0 1,0-1,0 0,0 0,0 0,0 0,0-1,0 1,0-1,0 0,0 1,0-1,0 1,0-1,-4-4,-2-2,0 1,1-3</inkml:trace>
  <inkml:trace contextRef="#ctx0" brushRef="#br0" timeOffset="4304">240 714,'5'0,"1"4,-1 7,0 5,-2 5,-5-2,-3 1,-1 6,-3-1,-9-1,-2 0,3 1,4 0,4 1,-1-5,2 0,2 0,-3-4,0 0,-2-2,0 0,2 2,3 2,2 4,-3-3,1-1,-5-3,1 1,2 1,-3-2,1 9,2 6,3 5,1 3,3-2,0-3,1-2,0-2,1-2,-1-1,0-1,5-4,1-3,5-3,4-5,4-4,4 1,2-1,2-1,0-2,0-2,1-1,-6 0</inkml:trace>
  <inkml:trace contextRef="#ctx0" brushRef="#br0" timeOffset="8120">849 1429,'0'5,"4"5,7 6,0 5,0 3,-4 2,3-3,4-6,-1-1,2-3,-1 0,1-2,3-2,2-4,3-1,-3-7,0-3,1-5,2 0,-4-3,0 1,1-2,-3-3,0 2,2 4,2 3,-2-1,-1 1,-2-2,0-4,2 1,-3 2</inkml:trace>
  <inkml:trace contextRef="#ctx0" brushRef="#br0" timeOffset="42649">823 1455,'0'-5,"0"-5,-4-2,-2-3,-5 1,1-1,-4 1,-3 4,-3 2,-4 4,-1 2,-1 2,-1 0,0 0,0 1,0 0,0-1,0 1,5 3,2 2,3 5,1-1,3 4,4 3,-1-1,1 1,-3-2,1 1,3 2,-3-2,-3-4,-4 1,-3-2,-3-3,2 2,6 3,1 0,2-2</inkml:trace>
  <inkml:trace contextRef="#ctx0" brushRef="#br0" timeOffset="46200">1325 1429,'4'0,"7"0,1-4,2-2,5 0,2 1,3 2,2 1,0 1,1 0,0 1,0 1,0-1,0 0,0 5,-5 5,-2 2,-3 3,-1-1,-3 2,0-3,-1 2,-3-2</inkml:trace>
  <inkml:trace contextRef="#ctx0" brushRef="#br0" timeOffset="54964">453 1350,'4'4,"2"7,0 5,3 5,0 3,3-3,5-4,-2-1,-3 1,2-2,-3 1,2-2,3-4,-1-12,2-7,1 0,-1-5,-4-3,-4-4,-4-2,2 2,4 0,1 0,-7 2,-8 6,-9 4,-6 4,-5 3,-3 1,-2 2,5 4,5 7,11 0,11 4,9-2,7-3,5-3,2-3,1-7,1-3,-5-6,-7-4,-10-1,-11 3,-10 4,-6 3,-5 2,2-2,1 0,-1 1,4 5,0 8,4 7,4 5,4 4,3 2,3 2,5-5,7-6,6-5,5-6,-2-7,-4-9,-4-7,-1 0,-1-3,-3-1,-3 7,-6 5,-3 1,-5 1,-5 2,0-3,-3 0,-2 1,3 7,3 8,9 6,10 6,9 0,6-5,4-3,-2-10,-4-8,-6-9,-5-5,-3-5,-7 2,-3 1,-5 4,-5 5,0 9,3 10,3 9,4 5,7 1,13-5,8-4,5-4,-2-9,-10-7,-8-8,-8-1,-10-2,-7 2,-5 4,-3 4,-2 4,4 7,6 8,7 7,4 4,4 4,2-7,2-11,0-12,0-9,-5-2,-5 2,-7 3,-4 3,-4 3,2 7,10 4,6 4,10 1,12-1,8-3,5-2,2-2,-1-2,-4-5,-7-7,-11-1,-12 1,-10 3,-1 7,0 8,4 8,3 5,8 0,8-4,8 0,0-8,-2-8,-3-10,-9-3,-8 1,-4-3,-4 3,-5 2,1 7,9 5,5 6,3 7,12 0,3 2,3-1,0-9,-3-9,-5-9,-7-8,-10-4,-7-3,-6 2,6 11,4 11,5 11,8 4,3 4,1 4,9-2,6-4,-5-5,-15-3,-11-4,-4-6,-5-8,2-6,3-5,4-2,4 6,7 11,9 7,1 8,0 7,-2 5,-8 0,-7-4,-4-9,0-6</inkml:trace>
  <inkml:trace contextRef="#ctx0" brushRef="#br0" timeOffset="62418">1457 1376,'0'-4,"-4"-2,-2 4,-5 4,-4 0,0 5,3 6,3 5,3 4,3 2,2 3,1 0,5-4,1-1,1-1,2-3,5-5,5-4,-2-9,2-4,1-2,3 1,-4-3,1-1,0-8,2-1,-3-1,-5-3,0 3,-2 0,-4-1,-3-2,-2-2,-6 4,-7 4,-7 6,-4 4,-4 4,-2 1,0 2,3 4,7 6,6 7,5 3,3 3,7-2,7-5,6-5,5-6,3-2,-3-8,-4-6,-11-3,-6-3,-8 1,-7 3,-6 4,-4 3,-2 3,-1 1,-1 1,9 0,8 5,5 6,5 6,6 0,7-3,6-4,4-4,3-2,2-3,-4-5,-5-7,-11-2,-11 2,-9 3,-7 2,-5 3,-2 1,-1 2,-1 0,10 5,12 1,12 0,9-1,12-1,6-2,-8-1,-11 0,-14-1,-10 0,-8-1,-1 6,-1 5,3 6,4 5,9-2,10-3,4-10,5-5,1-8,-3-6,-4 2,-7 4,-8 3,1 2,6 6,8 2,7 0,6 0,3-2,6-6,4-3,-5-5,-11 0,-14 1,-12 2,-4-2,-5 0,-4 2,-3 7,-2 3,-1 1,5 4,9 1,13-1,5-6,2-8,5-4,0-3,2-1,0-2,-8 2,-5 8,7 4,-3 4,-7 0,-3 5,5 1,5 0,3-7,0-8,-2-7,-6-1,-7 2,-3 8,-5 4,-3 7,1 7,-1 2,2 2,9-1,9-4,10-4,7-3,5-7,-7-3,-10-1,-11 1,-9 1,-7 1,-1 6,0 2,3 5,4 5,10 0,9-2,9-4,2-7,-2-10,-3-6,-8-3,-10 4,-2 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0:36.681"/>
    </inkml:context>
    <inkml:brush xml:id="br0">
      <inkml:brushProperty name="width" value="0.025" units="cm"/>
      <inkml:brushProperty name="height" value="0.025" units="cm"/>
      <inkml:brushProperty name="ignorePressure" value="1"/>
    </inkml:brush>
  </inkml:definitions>
  <inkml:trace contextRef="#ctx0" brushRef="#br0">1351 63,'3'-1,"22"-4,0 3,-3-4,-2-1,1 2,1 1,2 1,0 1,2 2,0-1,1 2,-1-1,1 0,0 0,-1 0,1 1,-1-1,1 0,-1 0,1 0,-1 0,1 0,-1 0,1 0,-1 0,-4 4,-1 2,-5 4,0 1,10 7,6 10,-3-5,-6-11,-8-11,-5-11,-1-4,-1-3,2 0,4 4,-1-1,3 2,2-1,4 2,1 2,2 2,1 4,6 1,1 2,-1 0,0 0,-2 1,-1-1,-2 1,0-1,0 0,-5 5,-2 1,0 0,2 3,1 0,1-1,-3 2,-1 4,1 4,1-1,-3 1,0-2,0 0,3-2,-3 1,-5 2,0-2,-3 2,2-3,-1 1,-4 3,-2 2,2-2,4-4,0 0,3-2,-2 1,2-2,3-2,2 2,3 2,2 1,-3 1,-2-1,2-4,-5 2,-3-2</inkml:trace>
  <inkml:trace contextRef="#ctx0" brushRef="#br0" timeOffset="5568.4014">1536 3,'-5'0,"-5"0,-2 5,-3 1,1 4,-1 0,-3-1,-3-2,-2-3,-2-1,-1-2,-1-1,4 4,2 2,0-1,-1-1,3 4,0 0,4 3,0 0,2 2,-1 0,-3-3,-3-4,-2-1,2 1,1 1,-2 3,-2 0,0-1,-2-3,-1-2,0-2,3 3,3 1,3 4,1 5,-2-1,-2-2,3 2,-1-3,3 2,3 4,1 2,1 4,-2 1,1-2</inkml:trace>
  <inkml:trace contextRef="#ctx0" brushRef="#br0" timeOffset="9279.4014">663 400,'0'5,"0"5,0 6,4 5,7-1,5 0,0 1,2 2,3-3,1-5,2-1,2-2,-4 1,-1-2,0 2,1-1,2-3,0-3,2-2,0-2,1-2,-5 5,-2 0,1 0,1-1,-3 4,4-1,3 0,-3 2,-2 1,2-3,4-1,3-3,1-1,-1-1,0-1,-2 0,0-1,-1 1,0-1,-1 1,0 0,1 0,-1 0,0 0,1 0,-1 0,1 0,-1 0,5 0,1 0,-4 5,-3 1,-1 4,0 0,0-1,1-2,1-3,-1-1,6-2,6-1,1 0,-1-1,-3 1,-2 0,-2 4,-2 2,-1-1,-1 0,5-2,1-1,4-1,1 0,-2-1,-2-1,-3 1,-1 0,3 0,6 0,0-1,-2 1,-2 0,-3 0,-2 0,-1 0,-1-4,-5-7,-2 0,0 0,-3-1,0 1,6 2,8-2,3 2,-3-3,-4 0,-1 4,-1 1,-4-1,-6-4,-6-5,-4-4,-3-3,3 3,0 0,4 4,0 1,0 2</inkml:trace>
  <inkml:trace contextRef="#ctx0" brushRef="#br0" timeOffset="12343.4014">3230 426,'5'0,"5"4,6 2,5 4,3 1,2-2,-3 2,-1-1,-5 3,0-1,-4 1,2 0,1-4,4-2,-2 1,0 0,-3 3,-4 4,1 0,-2 1,7-2,0-7,-7-10,-6-9,-7-2,-8-4,-7 2,0-1,3-2,-1 2,-1 3,-4 6,-1 2,-2 4,2-3,2-1,-1 1,-1-3,-2-1,-1 2,-1 2,0 1,0 2,-1 1,0 1,5 1</inkml:trace>
  <inkml:trace contextRef="#ctx0" brushRef="#br0" timeOffset="15264.4014">717 400,'-5'0,"-5"0,-7 0,-3 0,-4 5,2 5,1 2,-1-2,3 2,6 4,-1-1,3 1,-1-1,1 0,-2 3,-3-2,5-4,5-8,8-5,3-7,6-2,1-3,2 0,4-3,-1-2,1 1,2 4,2 5,-3-2,-5-4,1 2,-4 2</inkml:trace>
  <inkml:trace contextRef="#ctx0" brushRef="#br0" timeOffset="20311.4014">716 426,'9'0,"7"0,6 0,3 0,3 0,0 0,0 0,0 0,0 0,-1 0,4 0,2 0,-1 0,-1 0,-1 0,-2 0,0 0,-1 0,-1 0,0 0,0 0,5-5,1-1,0 0,-1 2,-1 0,-1 2,-2 1,0 1,-1 0,1 0,-1 0,0 1,0-1,1 0,-1 0,1 0,-1 0,0 0,1 0,-1 0,1 0,-1 0,1 0,-1 0,1 0,-1 0,1 0,-1 0,1 0,-1 0,0 0,-4 5,-1 1,0-1,0 0,3-2,0-1,1-1,2 0,-1-1,5 0,2-1,-1 1,4 0,0 0,-2 0,-2 0,-6 4,-4 2,0 0,0-2,1 0,1-2,1-1,1-1,0 0,-4 4,-1 2,0 0,1-2,1-1,1-1,2-1,0 0,0-1,1-1,-5 6,-1 0,0 1,1-2,1 0,-3-2</inkml:trace>
  <inkml:trace contextRef="#ctx0" brushRef="#br0" timeOffset="277157.4014">3971 162,'0'5,"-5"1,-1 4,1 5,0 5,2 3,1 2,1 1,5-3,2-2,0 1,-1 0,-2 2,-1 1,0 0,-2 2,0-1,0 1,0-1,-1 1,-3 0,-2-1,0 1,1-1,2 1,-4-5,0-2,1 1,-3 1,0 1,2 1,1 2,3 0,-4 0,0 1,-3-5,0-1,1-5</inkml:trace>
  <inkml:trace contextRef="#ctx0" brushRef="#br0" timeOffset="279095.4014">187 136,'0'4,"0"7,0 5,0 9,0 5,-4 2,-7-4,0-4,-4-4,1-2,3 0,-1 3,1 1,-2 2,2 5,2 3,-2-4,2-3,1 4,-2-3,1-2,2 0,2 0,2 1,1 0,1 1,1 0,5-4,2 3,-1 2,3-4,5-6,0-5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5:00.871"/>
    </inkml:context>
    <inkml:brush xml:id="br0">
      <inkml:brushProperty name="width" value="0.025" units="cm"/>
      <inkml:brushProperty name="height" value="0.025" units="cm"/>
      <inkml:brushProperty name="ignorePressure" value="1"/>
    </inkml:brush>
  </inkml:definitions>
  <inkml:trace contextRef="#ctx0" brushRef="#br0">1537 26,'0'4,"0"7,0 5,0 5,0 3,0 11,0 4,0 5,0-2,0-2,0-4,0-4,0-2,0-3,0 0,0-1,0 0,0-1,0 1,0 0,0 0,0 1,0-1,0 1,0-5</inkml:trace>
  <inkml:trace contextRef="#ctx0" brushRef="#br0" timeOffset="2016">1669 820,'0'4,"4"11,7 3,5 2,0 3,2-3,-2 0,-4 1,1-3,-2 0,1 1,-1 2,-2 2,-3 2,-2 1,2-5,0 0,0 0,-2 1,3-3,1 0,-2 1,4 1,-1 3,-2 0,-1 2,-3 0,-1 1,-1 0,-1-1,-5 1,-6 0,-1-1,-3-4,-4-6,2-1,-5-3,-4-4,-2 1,0 0,4-2</inkml:trace>
  <inkml:trace contextRef="#ctx0" brushRef="#br0" timeOffset="-1768">585 0,'0'5,"0"5,0 7,0 3,0 4,0 2,0 2,0-1,0 1,0-1,0 0,0 0,0 0,0 0,0-1,0 1,0-1,0 0,0 1,0-1,0 1,0-1,-4-4,-2-2,0 1,1-3</inkml:trace>
  <inkml:trace contextRef="#ctx0" brushRef="#br0" timeOffset="4304">240 714,'5'0,"1"4,-1 7,0 5,-2 5,-5-2,-3 1,-1 6,-3-1,-9-1,-2 0,3 1,4 0,4 1,-1-5,2 0,2 0,-3-4,0 0,-2-2,0 0,2 2,3 2,2 4,-3-3,1-1,-5-3,1 1,2 1,-3-2,1 9,2 6,3 5,1 3,3-2,0-3,1-2,0-2,1-2,-1-1,0-1,5-4,1-3,5-3,4-5,4-4,4 1,2-1,2-1,0-2,0-2,1-1,-6 0</inkml:trace>
  <inkml:trace contextRef="#ctx0" brushRef="#br0" timeOffset="8120">849 1429,'0'5,"4"5,7 6,0 5,0 3,-4 2,3-3,4-6,-1-1,2-3,-1 0,1-2,3-2,2-4,3-1,-3-7,0-3,1-5,2 0,-4-3,0 1,1-2,-3-3,0 2,2 4,2 3,-2-1,-1 1,-2-2,0-4,2 1,-3 2</inkml:trace>
  <inkml:trace contextRef="#ctx0" brushRef="#br0" timeOffset="42649">823 1455,'0'-5,"0"-5,-4-2,-2-3,-5 1,1-1,-4 1,-3 4,-3 2,-4 4,-1 2,-1 2,-1 0,0 0,0 1,0 0,0-1,0 1,5 3,2 2,3 5,1-1,3 4,4 3,-1-1,1 1,-3-2,1 1,3 2,-3-2,-3-4,-4 1,-3-2,-3-3,2 2,6 3,1 0,2-2</inkml:trace>
  <inkml:trace contextRef="#ctx0" brushRef="#br0" timeOffset="46200">1325 1429,'4'0,"7"0,1-4,2-2,5 0,2 1,3 2,2 1,0 1,1 0,0 1,0 1,0-1,0 0,0 5,-5 5,-2 2,-3 3,-1-1,-3 2,0-3,-1 2,-3-2</inkml:trace>
  <inkml:trace contextRef="#ctx0" brushRef="#br0" timeOffset="54964">453 1350,'4'4,"2"7,0 5,3 5,0 3,3-3,5-4,-2-1,-3 1,2-2,-3 1,2-2,3-4,-1-12,2-7,1 0,-1-5,-4-3,-4-4,-4-2,2 2,4 0,1 0,-7 2,-8 6,-9 4,-6 4,-5 3,-3 1,-2 2,5 4,5 7,11 0,11 4,9-2,7-3,5-3,2-3,1-7,1-3,-5-6,-7-4,-10-1,-11 3,-10 4,-6 3,-5 2,2-2,1 0,-1 1,4 5,0 8,4 7,4 5,4 4,3 2,3 2,5-5,7-6,6-5,5-6,-2-7,-4-9,-4-7,-1 0,-1-3,-3-1,-3 7,-6 5,-3 1,-5 1,-5 2,0-3,-3 0,-2 1,3 7,3 8,9 6,10 6,9 0,6-5,4-3,-2-10,-4-8,-6-9,-5-5,-3-5,-7 2,-3 1,-5 4,-5 5,0 9,3 10,3 9,4 5,7 1,13-5,8-4,5-4,-2-9,-10-7,-8-8,-8-1,-10-2,-7 2,-5 4,-3 4,-2 4,4 7,6 8,7 7,4 4,4 4,2-7,2-11,0-12,0-9,-5-2,-5 2,-7 3,-4 3,-4 3,2 7,10 4,6 4,10 1,12-1,8-3,5-2,2-2,-1-2,-4-5,-7-7,-11-1,-12 1,-10 3,-1 7,0 8,4 8,3 5,8 0,8-4,8 0,0-8,-2-8,-3-10,-9-3,-8 1,-4-3,-4 3,-5 2,1 7,9 5,5 6,3 7,12 0,3 2,3-1,0-9,-3-9,-5-9,-7-8,-10-4,-7-3,-6 2,6 11,4 11,5 11,8 4,3 4,1 4,9-2,6-4,-5-5,-15-3,-11-4,-4-6,-5-8,2-6,3-5,4-2,4 6,7 11,9 7,1 8,0 7,-2 5,-8 0,-7-4,-4-9,0-6</inkml:trace>
  <inkml:trace contextRef="#ctx0" brushRef="#br0" timeOffset="62418">1457 1376,'0'-4,"-4"-2,-2 4,-5 4,-4 0,0 5,3 6,3 5,3 4,3 2,2 3,1 0,5-4,1-1,1-1,2-3,5-5,5-4,-2-9,2-4,1-2,3 1,-4-3,1-1,0-8,2-1,-3-1,-5-3,0 3,-2 0,-4-1,-3-2,-2-2,-6 4,-7 4,-7 6,-4 4,-4 4,-2 1,0 2,3 4,7 6,6 7,5 3,3 3,7-2,7-5,6-5,5-6,3-2,-3-8,-4-6,-11-3,-6-3,-8 1,-7 3,-6 4,-4 3,-2 3,-1 1,-1 1,9 0,8 5,5 6,5 6,6 0,7-3,6-4,4-4,3-2,2-3,-4-5,-5-7,-11-2,-11 2,-9 3,-7 2,-5 3,-2 1,-1 2,-1 0,10 5,12 1,12 0,9-1,12-1,6-2,-8-1,-11 0,-14-1,-10 0,-8-1,-1 6,-1 5,3 6,4 5,9-2,10-3,4-10,5-5,1-8,-3-6,-4 2,-7 4,-8 3,1 2,6 6,8 2,7 0,6 0,3-2,6-6,4-3,-5-5,-11 0,-14 1,-12 2,-4-2,-5 0,-4 2,-3 7,-2 3,-1 1,5 4,9 1,13-1,5-6,2-8,5-4,0-3,2-1,0-2,-8 2,-5 8,7 4,-3 4,-7 0,-3 5,5 1,5 0,3-7,0-8,-2-7,-6-1,-7 2,-3 8,-5 4,-3 7,1 7,-1 2,2 2,9-1,9-4,10-4,7-3,5-7,-7-3,-10-1,-11 1,-9 1,-7 1,-1 6,0 2,3 5,4 5,10 0,9-2,9-4,2-7,-2-10,-3-6,-8-3,-10 4,-2 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0:36.681"/>
    </inkml:context>
    <inkml:brush xml:id="br0">
      <inkml:brushProperty name="width" value="0.025" units="cm"/>
      <inkml:brushProperty name="height" value="0.025" units="cm"/>
      <inkml:brushProperty name="ignorePressure" value="1"/>
    </inkml:brush>
  </inkml:definitions>
  <inkml:trace contextRef="#ctx0" brushRef="#br0">1351 63,'3'-1,"22"-4,0 3,-3-4,-2-1,1 2,1 1,2 1,0 1,2 2,0-1,1 2,-1-1,1 0,0 0,-1 0,1 1,-1-1,1 0,-1 0,1 0,-1 0,1 0,-1 0,1 0,-1 0,-4 4,-1 2,-5 4,0 1,10 7,6 10,-3-5,-6-11,-8-11,-5-11,-1-4,-1-3,2 0,4 4,-1-1,3 2,2-1,4 2,1 2,2 2,1 4,6 1,1 2,-1 0,0 0,-2 1,-1-1,-2 1,0-1,0 0,-5 5,-2 1,0 0,2 3,1 0,1-1,-3 2,-1 4,1 4,1-1,-3 1,0-2,0 0,3-2,-3 1,-5 2,0-2,-3 2,2-3,-1 1,-4 3,-2 2,2-2,4-4,0 0,3-2,-2 1,2-2,3-2,2 2,3 2,2 1,-3 1,-2-1,2-4,-5 2,-3-2</inkml:trace>
  <inkml:trace contextRef="#ctx0" brushRef="#br0" timeOffset="5568.4014">1536 3,'-5'0,"-5"0,-2 5,-3 1,1 4,-1 0,-3-1,-3-2,-2-3,-2-1,-1-2,-1-1,4 4,2 2,0-1,-1-1,3 4,0 0,4 3,0 0,2 2,-1 0,-3-3,-3-4,-2-1,2 1,1 1,-2 3,-2 0,0-1,-2-3,-1-2,0-2,3 3,3 1,3 4,1 5,-2-1,-2-2,3 2,-1-3,3 2,3 4,1 2,1 4,-2 1,1-2</inkml:trace>
  <inkml:trace contextRef="#ctx0" brushRef="#br0" timeOffset="9279.4014">663 400,'0'5,"0"5,0 6,4 5,7-1,5 0,0 1,2 2,3-3,1-5,2-1,2-2,-4 1,-1-2,0 2,1-1,2-3,0-3,2-2,0-2,1-2,-5 5,-2 0,1 0,1-1,-3 4,4-1,3 0,-3 2,-2 1,2-3,4-1,3-3,1-1,-1-1,0-1,-2 0,0-1,-1 1,0-1,-1 1,0 0,1 0,-1 0,0 0,1 0,-1 0,1 0,-1 0,5 0,1 0,-4 5,-3 1,-1 4,0 0,0-1,1-2,1-3,-1-1,6-2,6-1,1 0,-1-1,-3 1,-2 0,-2 4,-2 2,-1-1,-1 0,5-2,1-1,4-1,1 0,-2-1,-2-1,-3 1,-1 0,3 0,6 0,0-1,-2 1,-2 0,-3 0,-2 0,-1 0,-1-4,-5-7,-2 0,0 0,-3-1,0 1,6 2,8-2,3 2,-3-3,-4 0,-1 4,-1 1,-4-1,-6-4,-6-5,-4-4,-3-3,3 3,0 0,4 4,0 1,0 2</inkml:trace>
  <inkml:trace contextRef="#ctx0" brushRef="#br0" timeOffset="12343.4014">3230 426,'5'0,"5"4,6 2,5 4,3 1,2-2,-3 2,-1-1,-5 3,0-1,-4 1,2 0,1-4,4-2,-2 1,0 0,-3 3,-4 4,1 0,-2 1,7-2,0-7,-7-10,-6-9,-7-2,-8-4,-7 2,0-1,3-2,-1 2,-1 3,-4 6,-1 2,-2 4,2-3,2-1,-1 1,-1-3,-2-1,-1 2,-1 2,0 1,0 2,-1 1,0 1,5 1</inkml:trace>
  <inkml:trace contextRef="#ctx0" brushRef="#br0" timeOffset="15264.4014">717 400,'-5'0,"-5"0,-7 0,-3 0,-4 5,2 5,1 2,-1-2,3 2,6 4,-1-1,3 1,-1-1,1 0,-2 3,-3-2,5-4,5-8,8-5,3-7,6-2,1-3,2 0,4-3,-1-2,1 1,2 4,2 5,-3-2,-5-4,1 2,-4 2</inkml:trace>
  <inkml:trace contextRef="#ctx0" brushRef="#br0" timeOffset="20311.4014">716 426,'9'0,"7"0,6 0,3 0,3 0,0 0,0 0,0 0,0 0,-1 0,4 0,2 0,-1 0,-1 0,-1 0,-2 0,0 0,-1 0,-1 0,0 0,0 0,5-5,1-1,0 0,-1 2,-1 0,-1 2,-2 1,0 1,-1 0,1 0,-1 0,0 1,0-1,1 0,-1 0,1 0,-1 0,0 0,1 0,-1 0,1 0,-1 0,1 0,-1 0,1 0,-1 0,1 0,-1 0,1 0,-1 0,0 0,-4 5,-1 1,0-1,0 0,3-2,0-1,1-1,2 0,-1-1,5 0,2-1,-1 1,4 0,0 0,-2 0,-2 0,-6 4,-4 2,0 0,0-2,1 0,1-2,1-1,1-1,0 0,-4 4,-1 2,0 0,1-2,1-1,1-1,2-1,0 0,0-1,1-1,-5 6,-1 0,0 1,1-2,1 0,-3-2</inkml:trace>
  <inkml:trace contextRef="#ctx0" brushRef="#br0" timeOffset="277157.4014">3971 162,'0'5,"-5"1,-1 4,1 5,0 5,2 3,1 2,1 1,5-3,2-2,0 1,-1 0,-2 2,-1 1,0 0,-2 2,0-1,0 1,0-1,-1 1,-3 0,-2-1,0 1,1-1,2 1,-4-5,0-2,1 1,-3 1,0 1,2 1,1 2,3 0,-4 0,0 1,-3-5,0-1,1-5</inkml:trace>
  <inkml:trace contextRef="#ctx0" brushRef="#br0" timeOffset="279095.4014">187 136,'0'4,"0"7,0 5,0 9,0 5,-4 2,-7-4,0-4,-4-4,1-2,3 0,-1 3,1 1,-2 2,2 5,2 3,-2-4,2-3,1 4,-2-3,1-2,2 0,2 0,2 1,1 0,1 1,1 0,5-4,2 3,-1 2,3-4,5-6,0-5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5:00.871"/>
    </inkml:context>
    <inkml:brush xml:id="br0">
      <inkml:brushProperty name="width" value="0.025" units="cm"/>
      <inkml:brushProperty name="height" value="0.025" units="cm"/>
      <inkml:brushProperty name="ignorePressure" value="1"/>
    </inkml:brush>
  </inkml:definitions>
  <inkml:trace contextRef="#ctx0" brushRef="#br0">1537 26,'0'4,"0"7,0 5,0 5,0 3,0 11,0 4,0 5,0-2,0-2,0-4,0-4,0-2,0-3,0 0,0-1,0 0,0-1,0 1,0 0,0 0,0 1,0-1,0 1,0-5</inkml:trace>
  <inkml:trace contextRef="#ctx0" brushRef="#br0" timeOffset="2016">1669 820,'0'4,"4"11,7 3,5 2,0 3,2-3,-2 0,-4 1,1-3,-2 0,1 1,-1 2,-2 2,-3 2,-2 1,2-5,0 0,0 0,-2 1,3-3,1 0,-2 1,4 1,-1 3,-2 0,-1 2,-3 0,-1 1,-1 0,-1-1,-5 1,-6 0,-1-1,-3-4,-4-6,2-1,-5-3,-4-4,-2 1,0 0,4-2</inkml:trace>
  <inkml:trace contextRef="#ctx0" brushRef="#br0" timeOffset="-1768">585 0,'0'5,"0"5,0 7,0 3,0 4,0 2,0 2,0-1,0 1,0-1,0 0,0 0,0 0,0 0,0-1,0 1,0-1,0 0,0 1,0-1,0 1,0-1,-4-4,-2-2,0 1,1-3</inkml:trace>
  <inkml:trace contextRef="#ctx0" brushRef="#br0" timeOffset="4304">240 714,'5'0,"1"4,-1 7,0 5,-2 5,-5-2,-3 1,-1 6,-3-1,-9-1,-2 0,3 1,4 0,4 1,-1-5,2 0,2 0,-3-4,0 0,-2-2,0 0,2 2,3 2,2 4,-3-3,1-1,-5-3,1 1,2 1,-3-2,1 9,2 6,3 5,1 3,3-2,0-3,1-2,0-2,1-2,-1-1,0-1,5-4,1-3,5-3,4-5,4-4,4 1,2-1,2-1,0-2,0-2,1-1,-6 0</inkml:trace>
  <inkml:trace contextRef="#ctx0" brushRef="#br0" timeOffset="8120">849 1429,'0'5,"4"5,7 6,0 5,0 3,-4 2,3-3,4-6,-1-1,2-3,-1 0,1-2,3-2,2-4,3-1,-3-7,0-3,1-5,2 0,-4-3,0 1,1-2,-3-3,0 2,2 4,2 3,-2-1,-1 1,-2-2,0-4,2 1,-3 2</inkml:trace>
  <inkml:trace contextRef="#ctx0" brushRef="#br0" timeOffset="42649">823 1455,'0'-5,"0"-5,-4-2,-2-3,-5 1,1-1,-4 1,-3 4,-3 2,-4 4,-1 2,-1 2,-1 0,0 0,0 1,0 0,0-1,0 1,5 3,2 2,3 5,1-1,3 4,4 3,-1-1,1 1,-3-2,1 1,3 2,-3-2,-3-4,-4 1,-3-2,-3-3,2 2,6 3,1 0,2-2</inkml:trace>
  <inkml:trace contextRef="#ctx0" brushRef="#br0" timeOffset="46200">1325 1429,'4'0,"7"0,1-4,2-2,5 0,2 1,3 2,2 1,0 1,1 0,0 1,0 1,0-1,0 0,0 5,-5 5,-2 2,-3 3,-1-1,-3 2,0-3,-1 2,-3-2</inkml:trace>
  <inkml:trace contextRef="#ctx0" brushRef="#br0" timeOffset="54964">453 1350,'4'4,"2"7,0 5,3 5,0 3,3-3,5-4,-2-1,-3 1,2-2,-3 1,2-2,3-4,-1-12,2-7,1 0,-1-5,-4-3,-4-4,-4-2,2 2,4 0,1 0,-7 2,-8 6,-9 4,-6 4,-5 3,-3 1,-2 2,5 4,5 7,11 0,11 4,9-2,7-3,5-3,2-3,1-7,1-3,-5-6,-7-4,-10-1,-11 3,-10 4,-6 3,-5 2,2-2,1 0,-1 1,4 5,0 8,4 7,4 5,4 4,3 2,3 2,5-5,7-6,6-5,5-6,-2-7,-4-9,-4-7,-1 0,-1-3,-3-1,-3 7,-6 5,-3 1,-5 1,-5 2,0-3,-3 0,-2 1,3 7,3 8,9 6,10 6,9 0,6-5,4-3,-2-10,-4-8,-6-9,-5-5,-3-5,-7 2,-3 1,-5 4,-5 5,0 9,3 10,3 9,4 5,7 1,13-5,8-4,5-4,-2-9,-10-7,-8-8,-8-1,-10-2,-7 2,-5 4,-3 4,-2 4,4 7,6 8,7 7,4 4,4 4,2-7,2-11,0-12,0-9,-5-2,-5 2,-7 3,-4 3,-4 3,2 7,10 4,6 4,10 1,12-1,8-3,5-2,2-2,-1-2,-4-5,-7-7,-11-1,-12 1,-10 3,-1 7,0 8,4 8,3 5,8 0,8-4,8 0,0-8,-2-8,-3-10,-9-3,-8 1,-4-3,-4 3,-5 2,1 7,9 5,5 6,3 7,12 0,3 2,3-1,0-9,-3-9,-5-9,-7-8,-10-4,-7-3,-6 2,6 11,4 11,5 11,8 4,3 4,1 4,9-2,6-4,-5-5,-15-3,-11-4,-4-6,-5-8,2-6,3-5,4-2,4 6,7 11,9 7,1 8,0 7,-2 5,-8 0,-7-4,-4-9,0-6</inkml:trace>
  <inkml:trace contextRef="#ctx0" brushRef="#br0" timeOffset="62418">1457 1376,'0'-4,"-4"-2,-2 4,-5 4,-4 0,0 5,3 6,3 5,3 4,3 2,2 3,1 0,5-4,1-1,1-1,2-3,5-5,5-4,-2-9,2-4,1-2,3 1,-4-3,1-1,0-8,2-1,-3-1,-5-3,0 3,-2 0,-4-1,-3-2,-2-2,-6 4,-7 4,-7 6,-4 4,-4 4,-2 1,0 2,3 4,7 6,6 7,5 3,3 3,7-2,7-5,6-5,5-6,3-2,-3-8,-4-6,-11-3,-6-3,-8 1,-7 3,-6 4,-4 3,-2 3,-1 1,-1 1,9 0,8 5,5 6,5 6,6 0,7-3,6-4,4-4,3-2,2-3,-4-5,-5-7,-11-2,-11 2,-9 3,-7 2,-5 3,-2 1,-1 2,-1 0,10 5,12 1,12 0,9-1,12-1,6-2,-8-1,-11 0,-14-1,-10 0,-8-1,-1 6,-1 5,3 6,4 5,9-2,10-3,4-10,5-5,1-8,-3-6,-4 2,-7 4,-8 3,1 2,6 6,8 2,7 0,6 0,3-2,6-6,4-3,-5-5,-11 0,-14 1,-12 2,-4-2,-5 0,-4 2,-3 7,-2 3,-1 1,5 4,9 1,13-1,5-6,2-8,5-4,0-3,2-1,0-2,-8 2,-5 8,7 4,-3 4,-7 0,-3 5,5 1,5 0,3-7,0-8,-2-7,-6-1,-7 2,-3 8,-5 4,-3 7,1 7,-1 2,2 2,9-1,9-4,10-4,7-3,5-7,-7-3,-10-1,-11 1,-9 1,-7 1,-1 6,0 2,3 5,4 5,10 0,9-2,9-4,2-7,-2-10,-3-6,-8-3,-10 4,-2 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0:36.681"/>
    </inkml:context>
    <inkml:brush xml:id="br0">
      <inkml:brushProperty name="width" value="0.025" units="cm"/>
      <inkml:brushProperty name="height" value="0.025" units="cm"/>
      <inkml:brushProperty name="ignorePressure" value="1"/>
    </inkml:brush>
  </inkml:definitions>
  <inkml:trace contextRef="#ctx0" brushRef="#br0">1351 63,'3'-1,"22"-4,0 3,-3-4,-2-1,1 2,1 1,2 1,0 1,2 2,0-1,1 2,-1-1,1 0,0 0,-1 0,1 1,-1-1,1 0,-1 0,1 0,-1 0,1 0,-1 0,1 0,-1 0,-4 4,-1 2,-5 4,0 1,10 7,6 10,-3-5,-6-11,-8-11,-5-11,-1-4,-1-3,2 0,4 4,-1-1,3 2,2-1,4 2,1 2,2 2,1 4,6 1,1 2,-1 0,0 0,-2 1,-1-1,-2 1,0-1,0 0,-5 5,-2 1,0 0,2 3,1 0,1-1,-3 2,-1 4,1 4,1-1,-3 1,0-2,0 0,3-2,-3 1,-5 2,0-2,-3 2,2-3,-1 1,-4 3,-2 2,2-2,4-4,0 0,3-2,-2 1,2-2,3-2,2 2,3 2,2 1,-3 1,-2-1,2-4,-5 2,-3-2</inkml:trace>
  <inkml:trace contextRef="#ctx0" brushRef="#br0" timeOffset="5568.4014">1536 3,'-5'0,"-5"0,-2 5,-3 1,1 4,-1 0,-3-1,-3-2,-2-3,-2-1,-1-2,-1-1,4 4,2 2,0-1,-1-1,3 4,0 0,4 3,0 0,2 2,-1 0,-3-3,-3-4,-2-1,2 1,1 1,-2 3,-2 0,0-1,-2-3,-1-2,0-2,3 3,3 1,3 4,1 5,-2-1,-2-2,3 2,-1-3,3 2,3 4,1 2,1 4,-2 1,1-2</inkml:trace>
  <inkml:trace contextRef="#ctx0" brushRef="#br0" timeOffset="9279.4014">663 400,'0'5,"0"5,0 6,4 5,7-1,5 0,0 1,2 2,3-3,1-5,2-1,2-2,-4 1,-1-2,0 2,1-1,2-3,0-3,2-2,0-2,1-2,-5 5,-2 0,1 0,1-1,-3 4,4-1,3 0,-3 2,-2 1,2-3,4-1,3-3,1-1,-1-1,0-1,-2 0,0-1,-1 1,0-1,-1 1,0 0,1 0,-1 0,0 0,1 0,-1 0,1 0,-1 0,5 0,1 0,-4 5,-3 1,-1 4,0 0,0-1,1-2,1-3,-1-1,6-2,6-1,1 0,-1-1,-3 1,-2 0,-2 4,-2 2,-1-1,-1 0,5-2,1-1,4-1,1 0,-2-1,-2-1,-3 1,-1 0,3 0,6 0,0-1,-2 1,-2 0,-3 0,-2 0,-1 0,-1-4,-5-7,-2 0,0 0,-3-1,0 1,6 2,8-2,3 2,-3-3,-4 0,-1 4,-1 1,-4-1,-6-4,-6-5,-4-4,-3-3,3 3,0 0,4 4,0 1,0 2</inkml:trace>
  <inkml:trace contextRef="#ctx0" brushRef="#br0" timeOffset="12343.4014">3230 426,'5'0,"5"4,6 2,5 4,3 1,2-2,-3 2,-1-1,-5 3,0-1,-4 1,2 0,1-4,4-2,-2 1,0 0,-3 3,-4 4,1 0,-2 1,7-2,0-7,-7-10,-6-9,-7-2,-8-4,-7 2,0-1,3-2,-1 2,-1 3,-4 6,-1 2,-2 4,2-3,2-1,-1 1,-1-3,-2-1,-1 2,-1 2,0 1,0 2,-1 1,0 1,5 1</inkml:trace>
  <inkml:trace contextRef="#ctx0" brushRef="#br0" timeOffset="15264.4014">717 400,'-5'0,"-5"0,-7 0,-3 0,-4 5,2 5,1 2,-1-2,3 2,6 4,-1-1,3 1,-1-1,1 0,-2 3,-3-2,5-4,5-8,8-5,3-7,6-2,1-3,2 0,4-3,-1-2,1 1,2 4,2 5,-3-2,-5-4,1 2,-4 2</inkml:trace>
  <inkml:trace contextRef="#ctx0" brushRef="#br0" timeOffset="20311.4014">716 426,'9'0,"7"0,6 0,3 0,3 0,0 0,0 0,0 0,0 0,-1 0,4 0,2 0,-1 0,-1 0,-1 0,-2 0,0 0,-1 0,-1 0,0 0,0 0,5-5,1-1,0 0,-1 2,-1 0,-1 2,-2 1,0 1,-1 0,1 0,-1 0,0 1,0-1,1 0,-1 0,1 0,-1 0,0 0,1 0,-1 0,1 0,-1 0,1 0,-1 0,1 0,-1 0,1 0,-1 0,1 0,-1 0,0 0,-4 5,-1 1,0-1,0 0,3-2,0-1,1-1,2 0,-1-1,5 0,2-1,-1 1,4 0,0 0,-2 0,-2 0,-6 4,-4 2,0 0,0-2,1 0,1-2,1-1,1-1,0 0,-4 4,-1 2,0 0,1-2,1-1,1-1,2-1,0 0,0-1,1-1,-5 6,-1 0,0 1,1-2,1 0,-3-2</inkml:trace>
  <inkml:trace contextRef="#ctx0" brushRef="#br0" timeOffset="277157.4014">3971 162,'0'5,"-5"1,-1 4,1 5,0 5,2 3,1 2,1 1,5-3,2-2,0 1,-1 0,-2 2,-1 1,0 0,-2 2,0-1,0 1,0-1,-1 1,-3 0,-2-1,0 1,1-1,2 1,-4-5,0-2,1 1,-3 1,0 1,2 1,1 2,3 0,-4 0,0 1,-3-5,0-1,1-5</inkml:trace>
  <inkml:trace contextRef="#ctx0" brushRef="#br0" timeOffset="279095.4014">187 136,'0'4,"0"7,0 5,0 9,0 5,-4 2,-7-4,0-4,-4-4,1-2,3 0,-1 3,1 1,-2 2,2 5,2 3,-2-4,2-3,1 4,-2-3,1-2,2 0,2 0,2 1,1 0,1 1,1 0,5-4,2 3,-1 2,3-4,5-6,0-5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5:00.871"/>
    </inkml:context>
    <inkml:brush xml:id="br0">
      <inkml:brushProperty name="width" value="0.025" units="cm"/>
      <inkml:brushProperty name="height" value="0.025" units="cm"/>
      <inkml:brushProperty name="ignorePressure" value="1"/>
    </inkml:brush>
  </inkml:definitions>
  <inkml:trace contextRef="#ctx0" brushRef="#br0">1537 26,'0'4,"0"7,0 5,0 5,0 3,0 11,0 4,0 5,0-2,0-2,0-4,0-4,0-2,0-3,0 0,0-1,0 0,0-1,0 1,0 0,0 0,0 1,0-1,0 1,0-5</inkml:trace>
  <inkml:trace contextRef="#ctx0" brushRef="#br0" timeOffset="2016">1669 820,'0'4,"4"11,7 3,5 2,0 3,2-3,-2 0,-4 1,1-3,-2 0,1 1,-1 2,-2 2,-3 2,-2 1,2-5,0 0,0 0,-2 1,3-3,1 0,-2 1,4 1,-1 3,-2 0,-1 2,-3 0,-1 1,-1 0,-1-1,-5 1,-6 0,-1-1,-3-4,-4-6,2-1,-5-3,-4-4,-2 1,0 0,4-2</inkml:trace>
  <inkml:trace contextRef="#ctx0" brushRef="#br0" timeOffset="-1768">585 0,'0'5,"0"5,0 7,0 3,0 4,0 2,0 2,0-1,0 1,0-1,0 0,0 0,0 0,0 0,0-1,0 1,0-1,0 0,0 1,0-1,0 1,0-1,-4-4,-2-2,0 1,1-3</inkml:trace>
  <inkml:trace contextRef="#ctx0" brushRef="#br0" timeOffset="4304">240 714,'5'0,"1"4,-1 7,0 5,-2 5,-5-2,-3 1,-1 6,-3-1,-9-1,-2 0,3 1,4 0,4 1,-1-5,2 0,2 0,-3-4,0 0,-2-2,0 0,2 2,3 2,2 4,-3-3,1-1,-5-3,1 1,2 1,-3-2,1 9,2 6,3 5,1 3,3-2,0-3,1-2,0-2,1-2,-1-1,0-1,5-4,1-3,5-3,4-5,4-4,4 1,2-1,2-1,0-2,0-2,1-1,-6 0</inkml:trace>
  <inkml:trace contextRef="#ctx0" brushRef="#br0" timeOffset="8120">849 1429,'0'5,"4"5,7 6,0 5,0 3,-4 2,3-3,4-6,-1-1,2-3,-1 0,1-2,3-2,2-4,3-1,-3-7,0-3,1-5,2 0,-4-3,0 1,1-2,-3-3,0 2,2 4,2 3,-2-1,-1 1,-2-2,0-4,2 1,-3 2</inkml:trace>
  <inkml:trace contextRef="#ctx0" brushRef="#br0" timeOffset="42649">823 1455,'0'-5,"0"-5,-4-2,-2-3,-5 1,1-1,-4 1,-3 4,-3 2,-4 4,-1 2,-1 2,-1 0,0 0,0 1,0 0,0-1,0 1,5 3,2 2,3 5,1-1,3 4,4 3,-1-1,1 1,-3-2,1 1,3 2,-3-2,-3-4,-4 1,-3-2,-3-3,2 2,6 3,1 0,2-2</inkml:trace>
  <inkml:trace contextRef="#ctx0" brushRef="#br0" timeOffset="46200">1325 1429,'4'0,"7"0,1-4,2-2,5 0,2 1,3 2,2 1,0 1,1 0,0 1,0 1,0-1,0 0,0 5,-5 5,-2 2,-3 3,-1-1,-3 2,0-3,-1 2,-3-2</inkml:trace>
  <inkml:trace contextRef="#ctx0" brushRef="#br0" timeOffset="54964">453 1350,'4'4,"2"7,0 5,3 5,0 3,3-3,5-4,-2-1,-3 1,2-2,-3 1,2-2,3-4,-1-12,2-7,1 0,-1-5,-4-3,-4-4,-4-2,2 2,4 0,1 0,-7 2,-8 6,-9 4,-6 4,-5 3,-3 1,-2 2,5 4,5 7,11 0,11 4,9-2,7-3,5-3,2-3,1-7,1-3,-5-6,-7-4,-10-1,-11 3,-10 4,-6 3,-5 2,2-2,1 0,-1 1,4 5,0 8,4 7,4 5,4 4,3 2,3 2,5-5,7-6,6-5,5-6,-2-7,-4-9,-4-7,-1 0,-1-3,-3-1,-3 7,-6 5,-3 1,-5 1,-5 2,0-3,-3 0,-2 1,3 7,3 8,9 6,10 6,9 0,6-5,4-3,-2-10,-4-8,-6-9,-5-5,-3-5,-7 2,-3 1,-5 4,-5 5,0 9,3 10,3 9,4 5,7 1,13-5,8-4,5-4,-2-9,-10-7,-8-8,-8-1,-10-2,-7 2,-5 4,-3 4,-2 4,4 7,6 8,7 7,4 4,4 4,2-7,2-11,0-12,0-9,-5-2,-5 2,-7 3,-4 3,-4 3,2 7,10 4,6 4,10 1,12-1,8-3,5-2,2-2,-1-2,-4-5,-7-7,-11-1,-12 1,-10 3,-1 7,0 8,4 8,3 5,8 0,8-4,8 0,0-8,-2-8,-3-10,-9-3,-8 1,-4-3,-4 3,-5 2,1 7,9 5,5 6,3 7,12 0,3 2,3-1,0-9,-3-9,-5-9,-7-8,-10-4,-7-3,-6 2,6 11,4 11,5 11,8 4,3 4,1 4,9-2,6-4,-5-5,-15-3,-11-4,-4-6,-5-8,2-6,3-5,4-2,4 6,7 11,9 7,1 8,0 7,-2 5,-8 0,-7-4,-4-9,0-6</inkml:trace>
  <inkml:trace contextRef="#ctx0" brushRef="#br0" timeOffset="62418">1457 1376,'0'-4,"-4"-2,-2 4,-5 4,-4 0,0 5,3 6,3 5,3 4,3 2,2 3,1 0,5-4,1-1,1-1,2-3,5-5,5-4,-2-9,2-4,1-2,3 1,-4-3,1-1,0-8,2-1,-3-1,-5-3,0 3,-2 0,-4-1,-3-2,-2-2,-6 4,-7 4,-7 6,-4 4,-4 4,-2 1,0 2,3 4,7 6,6 7,5 3,3 3,7-2,7-5,6-5,5-6,3-2,-3-8,-4-6,-11-3,-6-3,-8 1,-7 3,-6 4,-4 3,-2 3,-1 1,-1 1,9 0,8 5,5 6,5 6,6 0,7-3,6-4,4-4,3-2,2-3,-4-5,-5-7,-11-2,-11 2,-9 3,-7 2,-5 3,-2 1,-1 2,-1 0,10 5,12 1,12 0,9-1,12-1,6-2,-8-1,-11 0,-14-1,-10 0,-8-1,-1 6,-1 5,3 6,4 5,9-2,10-3,4-10,5-5,1-8,-3-6,-4 2,-7 4,-8 3,1 2,6 6,8 2,7 0,6 0,3-2,6-6,4-3,-5-5,-11 0,-14 1,-12 2,-4-2,-5 0,-4 2,-3 7,-2 3,-1 1,5 4,9 1,13-1,5-6,2-8,5-4,0-3,2-1,0-2,-8 2,-5 8,7 4,-3 4,-7 0,-3 5,5 1,5 0,3-7,0-8,-2-7,-6-1,-7 2,-3 8,-5 4,-3 7,1 7,-1 2,2 2,9-1,9-4,10-4,7-3,5-7,-7-3,-10-1,-11 1,-9 1,-7 1,-1 6,0 2,3 5,4 5,10 0,9-2,9-4,2-7,-2-10,-3-6,-8-3,-10 4,-2 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0:36.681"/>
    </inkml:context>
    <inkml:brush xml:id="br0">
      <inkml:brushProperty name="width" value="0.025" units="cm"/>
      <inkml:brushProperty name="height" value="0.025" units="cm"/>
      <inkml:brushProperty name="ignorePressure" value="1"/>
    </inkml:brush>
  </inkml:definitions>
  <inkml:trace contextRef="#ctx0" brushRef="#br0">1351 63,'3'-1,"22"-4,0 3,-3-4,-2-1,1 2,1 1,2 1,0 1,2 2,0-1,1 2,-1-1,1 0,0 0,-1 0,1 1,-1-1,1 0,-1 0,1 0,-1 0,1 0,-1 0,1 0,-1 0,-4 4,-1 2,-5 4,0 1,10 7,6 10,-3-5,-6-11,-8-11,-5-11,-1-4,-1-3,2 0,4 4,-1-1,3 2,2-1,4 2,1 2,2 2,1 4,6 1,1 2,-1 0,0 0,-2 1,-1-1,-2 1,0-1,0 0,-5 5,-2 1,0 0,2 3,1 0,1-1,-3 2,-1 4,1 4,1-1,-3 1,0-2,0 0,3-2,-3 1,-5 2,0-2,-3 2,2-3,-1 1,-4 3,-2 2,2-2,4-4,0 0,3-2,-2 1,2-2,3-2,2 2,3 2,2 1,-3 1,-2-1,2-4,-5 2,-3-2</inkml:trace>
  <inkml:trace contextRef="#ctx0" brushRef="#br0" timeOffset="5568.4014">1536 3,'-5'0,"-5"0,-2 5,-3 1,1 4,-1 0,-3-1,-3-2,-2-3,-2-1,-1-2,-1-1,4 4,2 2,0-1,-1-1,3 4,0 0,4 3,0 0,2 2,-1 0,-3-3,-3-4,-2-1,2 1,1 1,-2 3,-2 0,0-1,-2-3,-1-2,0-2,3 3,3 1,3 4,1 5,-2-1,-2-2,3 2,-1-3,3 2,3 4,1 2,1 4,-2 1,1-2</inkml:trace>
  <inkml:trace contextRef="#ctx0" brushRef="#br0" timeOffset="9279.4014">663 400,'0'5,"0"5,0 6,4 5,7-1,5 0,0 1,2 2,3-3,1-5,2-1,2-2,-4 1,-1-2,0 2,1-1,2-3,0-3,2-2,0-2,1-2,-5 5,-2 0,1 0,1-1,-3 4,4-1,3 0,-3 2,-2 1,2-3,4-1,3-3,1-1,-1-1,0-1,-2 0,0-1,-1 1,0-1,-1 1,0 0,1 0,-1 0,0 0,1 0,-1 0,1 0,-1 0,5 0,1 0,-4 5,-3 1,-1 4,0 0,0-1,1-2,1-3,-1-1,6-2,6-1,1 0,-1-1,-3 1,-2 0,-2 4,-2 2,-1-1,-1 0,5-2,1-1,4-1,1 0,-2-1,-2-1,-3 1,-1 0,3 0,6 0,0-1,-2 1,-2 0,-3 0,-2 0,-1 0,-1-4,-5-7,-2 0,0 0,-3-1,0 1,6 2,8-2,3 2,-3-3,-4 0,-1 4,-1 1,-4-1,-6-4,-6-5,-4-4,-3-3,3 3,0 0,4 4,0 1,0 2</inkml:trace>
  <inkml:trace contextRef="#ctx0" brushRef="#br0" timeOffset="12343.4014">3230 426,'5'0,"5"4,6 2,5 4,3 1,2-2,-3 2,-1-1,-5 3,0-1,-4 1,2 0,1-4,4-2,-2 1,0 0,-3 3,-4 4,1 0,-2 1,7-2,0-7,-7-10,-6-9,-7-2,-8-4,-7 2,0-1,3-2,-1 2,-1 3,-4 6,-1 2,-2 4,2-3,2-1,-1 1,-1-3,-2-1,-1 2,-1 2,0 1,0 2,-1 1,0 1,5 1</inkml:trace>
  <inkml:trace contextRef="#ctx0" brushRef="#br0" timeOffset="15264.4014">717 400,'-5'0,"-5"0,-7 0,-3 0,-4 5,2 5,1 2,-1-2,3 2,6 4,-1-1,3 1,-1-1,1 0,-2 3,-3-2,5-4,5-8,8-5,3-7,6-2,1-3,2 0,4-3,-1-2,1 1,2 4,2 5,-3-2,-5-4,1 2,-4 2</inkml:trace>
  <inkml:trace contextRef="#ctx0" brushRef="#br0" timeOffset="20311.4014">716 426,'9'0,"7"0,6 0,3 0,3 0,0 0,0 0,0 0,0 0,-1 0,4 0,2 0,-1 0,-1 0,-1 0,-2 0,0 0,-1 0,-1 0,0 0,0 0,5-5,1-1,0 0,-1 2,-1 0,-1 2,-2 1,0 1,-1 0,1 0,-1 0,0 1,0-1,1 0,-1 0,1 0,-1 0,0 0,1 0,-1 0,1 0,-1 0,1 0,-1 0,1 0,-1 0,1 0,-1 0,1 0,-1 0,0 0,-4 5,-1 1,0-1,0 0,3-2,0-1,1-1,2 0,-1-1,5 0,2-1,-1 1,4 0,0 0,-2 0,-2 0,-6 4,-4 2,0 0,0-2,1 0,1-2,1-1,1-1,0 0,-4 4,-1 2,0 0,1-2,1-1,1-1,2-1,0 0,0-1,1-1,-5 6,-1 0,0 1,1-2,1 0,-3-2</inkml:trace>
  <inkml:trace contextRef="#ctx0" brushRef="#br0" timeOffset="277157.4014">3971 162,'0'5,"-5"1,-1 4,1 5,0 5,2 3,1 2,1 1,5-3,2-2,0 1,-1 0,-2 2,-1 1,0 0,-2 2,0-1,0 1,0-1,-1 1,-3 0,-2-1,0 1,1-1,2 1,-4-5,0-2,1 1,-3 1,0 1,2 1,1 2,3 0,-4 0,0 1,-3-5,0-1,1-5</inkml:trace>
  <inkml:trace contextRef="#ctx0" brushRef="#br0" timeOffset="279095.4014">187 136,'0'4,"0"7,0 5,0 9,0 5,-4 2,-7-4,0-4,-4-4,1-2,3 0,-1 3,1 1,-2 2,2 5,2 3,-2-4,2-3,1 4,-2-3,1-2,2 0,2 0,2 1,1 0,1 1,1 0,5-4,2 3,-1 2,3-4,5-6,0-5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5:00.871"/>
    </inkml:context>
    <inkml:brush xml:id="br0">
      <inkml:brushProperty name="width" value="0.025" units="cm"/>
      <inkml:brushProperty name="height" value="0.025" units="cm"/>
      <inkml:brushProperty name="ignorePressure" value="1"/>
    </inkml:brush>
  </inkml:definitions>
  <inkml:trace contextRef="#ctx0" brushRef="#br0">1537 26,'0'4,"0"7,0 5,0 5,0 3,0 11,0 4,0 5,0-2,0-2,0-4,0-4,0-2,0-3,0 0,0-1,0 0,0-1,0 1,0 0,0 0,0 1,0-1,0 1,0-5</inkml:trace>
  <inkml:trace contextRef="#ctx0" brushRef="#br0" timeOffset="2016">1669 820,'0'4,"4"11,7 3,5 2,0 3,2-3,-2 0,-4 1,1-3,-2 0,1 1,-1 2,-2 2,-3 2,-2 1,2-5,0 0,0 0,-2 1,3-3,1 0,-2 1,4 1,-1 3,-2 0,-1 2,-3 0,-1 1,-1 0,-1-1,-5 1,-6 0,-1-1,-3-4,-4-6,2-1,-5-3,-4-4,-2 1,0 0,4-2</inkml:trace>
  <inkml:trace contextRef="#ctx0" brushRef="#br0" timeOffset="-1768">585 0,'0'5,"0"5,0 7,0 3,0 4,0 2,0 2,0-1,0 1,0-1,0 0,0 0,0 0,0 0,0-1,0 1,0-1,0 0,0 1,0-1,0 1,0-1,-4-4,-2-2,0 1,1-3</inkml:trace>
  <inkml:trace contextRef="#ctx0" brushRef="#br0" timeOffset="4304">240 714,'5'0,"1"4,-1 7,0 5,-2 5,-5-2,-3 1,-1 6,-3-1,-9-1,-2 0,3 1,4 0,4 1,-1-5,2 0,2 0,-3-4,0 0,-2-2,0 0,2 2,3 2,2 4,-3-3,1-1,-5-3,1 1,2 1,-3-2,1 9,2 6,3 5,1 3,3-2,0-3,1-2,0-2,1-2,-1-1,0-1,5-4,1-3,5-3,4-5,4-4,4 1,2-1,2-1,0-2,0-2,1-1,-6 0</inkml:trace>
  <inkml:trace contextRef="#ctx0" brushRef="#br0" timeOffset="8120">849 1429,'0'5,"4"5,7 6,0 5,0 3,-4 2,3-3,4-6,-1-1,2-3,-1 0,1-2,3-2,2-4,3-1,-3-7,0-3,1-5,2 0,-4-3,0 1,1-2,-3-3,0 2,2 4,2 3,-2-1,-1 1,-2-2,0-4,2 1,-3 2</inkml:trace>
  <inkml:trace contextRef="#ctx0" brushRef="#br0" timeOffset="42649">823 1455,'0'-5,"0"-5,-4-2,-2-3,-5 1,1-1,-4 1,-3 4,-3 2,-4 4,-1 2,-1 2,-1 0,0 0,0 1,0 0,0-1,0 1,5 3,2 2,3 5,1-1,3 4,4 3,-1-1,1 1,-3-2,1 1,3 2,-3-2,-3-4,-4 1,-3-2,-3-3,2 2,6 3,1 0,2-2</inkml:trace>
  <inkml:trace contextRef="#ctx0" brushRef="#br0" timeOffset="46200">1325 1429,'4'0,"7"0,1-4,2-2,5 0,2 1,3 2,2 1,0 1,1 0,0 1,0 1,0-1,0 0,0 5,-5 5,-2 2,-3 3,-1-1,-3 2,0-3,-1 2,-3-2</inkml:trace>
  <inkml:trace contextRef="#ctx0" brushRef="#br0" timeOffset="54964">453 1350,'4'4,"2"7,0 5,3 5,0 3,3-3,5-4,-2-1,-3 1,2-2,-3 1,2-2,3-4,-1-12,2-7,1 0,-1-5,-4-3,-4-4,-4-2,2 2,4 0,1 0,-7 2,-8 6,-9 4,-6 4,-5 3,-3 1,-2 2,5 4,5 7,11 0,11 4,9-2,7-3,5-3,2-3,1-7,1-3,-5-6,-7-4,-10-1,-11 3,-10 4,-6 3,-5 2,2-2,1 0,-1 1,4 5,0 8,4 7,4 5,4 4,3 2,3 2,5-5,7-6,6-5,5-6,-2-7,-4-9,-4-7,-1 0,-1-3,-3-1,-3 7,-6 5,-3 1,-5 1,-5 2,0-3,-3 0,-2 1,3 7,3 8,9 6,10 6,9 0,6-5,4-3,-2-10,-4-8,-6-9,-5-5,-3-5,-7 2,-3 1,-5 4,-5 5,0 9,3 10,3 9,4 5,7 1,13-5,8-4,5-4,-2-9,-10-7,-8-8,-8-1,-10-2,-7 2,-5 4,-3 4,-2 4,4 7,6 8,7 7,4 4,4 4,2-7,2-11,0-12,0-9,-5-2,-5 2,-7 3,-4 3,-4 3,2 7,10 4,6 4,10 1,12-1,8-3,5-2,2-2,-1-2,-4-5,-7-7,-11-1,-12 1,-10 3,-1 7,0 8,4 8,3 5,8 0,8-4,8 0,0-8,-2-8,-3-10,-9-3,-8 1,-4-3,-4 3,-5 2,1 7,9 5,5 6,3 7,12 0,3 2,3-1,0-9,-3-9,-5-9,-7-8,-10-4,-7-3,-6 2,6 11,4 11,5 11,8 4,3 4,1 4,9-2,6-4,-5-5,-15-3,-11-4,-4-6,-5-8,2-6,3-5,4-2,4 6,7 11,9 7,1 8,0 7,-2 5,-8 0,-7-4,-4-9,0-6</inkml:trace>
  <inkml:trace contextRef="#ctx0" brushRef="#br0" timeOffset="62418">1457 1376,'0'-4,"-4"-2,-2 4,-5 4,-4 0,0 5,3 6,3 5,3 4,3 2,2 3,1 0,5-4,1-1,1-1,2-3,5-5,5-4,-2-9,2-4,1-2,3 1,-4-3,1-1,0-8,2-1,-3-1,-5-3,0 3,-2 0,-4-1,-3-2,-2-2,-6 4,-7 4,-7 6,-4 4,-4 4,-2 1,0 2,3 4,7 6,6 7,5 3,3 3,7-2,7-5,6-5,5-6,3-2,-3-8,-4-6,-11-3,-6-3,-8 1,-7 3,-6 4,-4 3,-2 3,-1 1,-1 1,9 0,8 5,5 6,5 6,6 0,7-3,6-4,4-4,3-2,2-3,-4-5,-5-7,-11-2,-11 2,-9 3,-7 2,-5 3,-2 1,-1 2,-1 0,10 5,12 1,12 0,9-1,12-1,6-2,-8-1,-11 0,-14-1,-10 0,-8-1,-1 6,-1 5,3 6,4 5,9-2,10-3,4-10,5-5,1-8,-3-6,-4 2,-7 4,-8 3,1 2,6 6,8 2,7 0,6 0,3-2,6-6,4-3,-5-5,-11 0,-14 1,-12 2,-4-2,-5 0,-4 2,-3 7,-2 3,-1 1,5 4,9 1,13-1,5-6,2-8,5-4,0-3,2-1,0-2,-8 2,-5 8,7 4,-3 4,-7 0,-3 5,5 1,5 0,3-7,0-8,-2-7,-6-1,-7 2,-3 8,-5 4,-3 7,1 7,-1 2,2 2,9-1,9-4,10-4,7-3,5-7,-7-3,-10-1,-11 1,-9 1,-7 1,-1 6,0 2,3 5,4 5,10 0,9-2,9-4,2-7,-2-10,-3-6,-8-3,-10 4,-2 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5:00.871"/>
    </inkml:context>
    <inkml:brush xml:id="br0">
      <inkml:brushProperty name="width" value="0.025" units="cm"/>
      <inkml:brushProperty name="height" value="0.025" units="cm"/>
      <inkml:brushProperty name="ignorePressure" value="1"/>
    </inkml:brush>
  </inkml:definitions>
  <inkml:trace contextRef="#ctx0" brushRef="#br0">1537 26,'0'4,"0"7,0 5,0 5,0 3,0 11,0 4,0 5,0-2,0-2,0-4,0-4,0-2,0-3,0 0,0-1,0 0,0-1,0 1,0 0,0 0,0 1,0-1,0 1,0-5</inkml:trace>
  <inkml:trace contextRef="#ctx0" brushRef="#br0" timeOffset="2016">1669 820,'0'4,"4"11,7 3,5 2,0 3,2-3,-2 0,-4 1,1-3,-2 0,1 1,-1 2,-2 2,-3 2,-2 1,2-5,0 0,0 0,-2 1,3-3,1 0,-2 1,4 1,-1 3,-2 0,-1 2,-3 0,-1 1,-1 0,-1-1,-5 1,-6 0,-1-1,-3-4,-4-6,2-1,-5-3,-4-4,-2 1,0 0,4-2</inkml:trace>
  <inkml:trace contextRef="#ctx0" brushRef="#br0" timeOffset="-1768">585 0,'0'5,"0"5,0 7,0 3,0 4,0 2,0 2,0-1,0 1,0-1,0 0,0 0,0 0,0 0,0-1,0 1,0-1,0 0,0 1,0-1,0 1,0-1,-4-4,-2-2,0 1,1-3</inkml:trace>
  <inkml:trace contextRef="#ctx0" brushRef="#br0" timeOffset="4304">240 714,'5'0,"1"4,-1 7,0 5,-2 5,-5-2,-3 1,-1 6,-3-1,-9-1,-2 0,3 1,4 0,4 1,-1-5,2 0,2 0,-3-4,0 0,-2-2,0 0,2 2,3 2,2 4,-3-3,1-1,-5-3,1 1,2 1,-3-2,1 9,2 6,3 5,1 3,3-2,0-3,1-2,0-2,1-2,-1-1,0-1,5-4,1-3,5-3,4-5,4-4,4 1,2-1,2-1,0-2,0-2,1-1,-6 0</inkml:trace>
  <inkml:trace contextRef="#ctx0" brushRef="#br0" timeOffset="8120">849 1429,'0'5,"4"5,7 6,0 5,0 3,-4 2,3-3,4-6,-1-1,2-3,-1 0,1-2,3-2,2-4,3-1,-3-7,0-3,1-5,2 0,-4-3,0 1,1-2,-3-3,0 2,2 4,2 3,-2-1,-1 1,-2-2,0-4,2 1,-3 2</inkml:trace>
  <inkml:trace contextRef="#ctx0" brushRef="#br0" timeOffset="42649">823 1455,'0'-5,"0"-5,-4-2,-2-3,-5 1,1-1,-4 1,-3 4,-3 2,-4 4,-1 2,-1 2,-1 0,0 0,0 1,0 0,0-1,0 1,5 3,2 2,3 5,1-1,3 4,4 3,-1-1,1 1,-3-2,1 1,3 2,-3-2,-3-4,-4 1,-3-2,-3-3,2 2,6 3,1 0,2-2</inkml:trace>
  <inkml:trace contextRef="#ctx0" brushRef="#br0" timeOffset="46200">1325 1429,'4'0,"7"0,1-4,2-2,5 0,2 1,3 2,2 1,0 1,1 0,0 1,0 1,0-1,0 0,0 5,-5 5,-2 2,-3 3,-1-1,-3 2,0-3,-1 2,-3-2</inkml:trace>
  <inkml:trace contextRef="#ctx0" brushRef="#br0" timeOffset="54964">453 1350,'4'4,"2"7,0 5,3 5,0 3,3-3,5-4,-2-1,-3 1,2-2,-3 1,2-2,3-4,-1-12,2-7,1 0,-1-5,-4-3,-4-4,-4-2,2 2,4 0,1 0,-7 2,-8 6,-9 4,-6 4,-5 3,-3 1,-2 2,5 4,5 7,11 0,11 4,9-2,7-3,5-3,2-3,1-7,1-3,-5-6,-7-4,-10-1,-11 3,-10 4,-6 3,-5 2,2-2,1 0,-1 1,4 5,0 8,4 7,4 5,4 4,3 2,3 2,5-5,7-6,6-5,5-6,-2-7,-4-9,-4-7,-1 0,-1-3,-3-1,-3 7,-6 5,-3 1,-5 1,-5 2,0-3,-3 0,-2 1,3 7,3 8,9 6,10 6,9 0,6-5,4-3,-2-10,-4-8,-6-9,-5-5,-3-5,-7 2,-3 1,-5 4,-5 5,0 9,3 10,3 9,4 5,7 1,13-5,8-4,5-4,-2-9,-10-7,-8-8,-8-1,-10-2,-7 2,-5 4,-3 4,-2 4,4 7,6 8,7 7,4 4,4 4,2-7,2-11,0-12,0-9,-5-2,-5 2,-7 3,-4 3,-4 3,2 7,10 4,6 4,10 1,12-1,8-3,5-2,2-2,-1-2,-4-5,-7-7,-11-1,-12 1,-10 3,-1 7,0 8,4 8,3 5,8 0,8-4,8 0,0-8,-2-8,-3-10,-9-3,-8 1,-4-3,-4 3,-5 2,1 7,9 5,5 6,3 7,12 0,3 2,3-1,0-9,-3-9,-5-9,-7-8,-10-4,-7-3,-6 2,6 11,4 11,5 11,8 4,3 4,1 4,9-2,6-4,-5-5,-15-3,-11-4,-4-6,-5-8,2-6,3-5,4-2,4 6,7 11,9 7,1 8,0 7,-2 5,-8 0,-7-4,-4-9,0-6</inkml:trace>
  <inkml:trace contextRef="#ctx0" brushRef="#br0" timeOffset="62418">1457 1376,'0'-4,"-4"-2,-2 4,-5 4,-4 0,0 5,3 6,3 5,3 4,3 2,2 3,1 0,5-4,1-1,1-1,2-3,5-5,5-4,-2-9,2-4,1-2,3 1,-4-3,1-1,0-8,2-1,-3-1,-5-3,0 3,-2 0,-4-1,-3-2,-2-2,-6 4,-7 4,-7 6,-4 4,-4 4,-2 1,0 2,3 4,7 6,6 7,5 3,3 3,7-2,7-5,6-5,5-6,3-2,-3-8,-4-6,-11-3,-6-3,-8 1,-7 3,-6 4,-4 3,-2 3,-1 1,-1 1,9 0,8 5,5 6,5 6,6 0,7-3,6-4,4-4,3-2,2-3,-4-5,-5-7,-11-2,-11 2,-9 3,-7 2,-5 3,-2 1,-1 2,-1 0,10 5,12 1,12 0,9-1,12-1,6-2,-8-1,-11 0,-14-1,-10 0,-8-1,-1 6,-1 5,3 6,4 5,9-2,10-3,4-10,5-5,1-8,-3-6,-4 2,-7 4,-8 3,1 2,6 6,8 2,7 0,6 0,3-2,6-6,4-3,-5-5,-11 0,-14 1,-12 2,-4-2,-5 0,-4 2,-3 7,-2 3,-1 1,5 4,9 1,13-1,5-6,2-8,5-4,0-3,2-1,0-2,-8 2,-5 8,7 4,-3 4,-7 0,-3 5,5 1,5 0,3-7,0-8,-2-7,-6-1,-7 2,-3 8,-5 4,-3 7,1 7,-1 2,2 2,9-1,9-4,10-4,7-3,5-7,-7-3,-10-1,-11 1,-9 1,-7 1,-1 6,0 2,3 5,4 5,10 0,9-2,9-4,2-7,-2-10,-3-6,-8-3,-10 4,-2 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0:36.681"/>
    </inkml:context>
    <inkml:brush xml:id="br0">
      <inkml:brushProperty name="width" value="0.025" units="cm"/>
      <inkml:brushProperty name="height" value="0.025" units="cm"/>
      <inkml:brushProperty name="ignorePressure" value="1"/>
    </inkml:brush>
  </inkml:definitions>
  <inkml:trace contextRef="#ctx0" brushRef="#br0">1351 63,'3'-1,"22"-4,0 3,-3-4,-2-1,1 2,1 1,2 1,0 1,2 2,0-1,1 2,-1-1,1 0,0 0,-1 0,1 1,-1-1,1 0,-1 0,1 0,-1 0,1 0,-1 0,1 0,-1 0,-4 4,-1 2,-5 4,0 1,10 7,6 10,-3-5,-6-11,-8-11,-5-11,-1-4,-1-3,2 0,4 4,-1-1,3 2,2-1,4 2,1 2,2 2,1 4,6 1,1 2,-1 0,0 0,-2 1,-1-1,-2 1,0-1,0 0,-5 5,-2 1,0 0,2 3,1 0,1-1,-3 2,-1 4,1 4,1-1,-3 1,0-2,0 0,3-2,-3 1,-5 2,0-2,-3 2,2-3,-1 1,-4 3,-2 2,2-2,4-4,0 0,3-2,-2 1,2-2,3-2,2 2,3 2,2 1,-3 1,-2-1,2-4,-5 2,-3-2</inkml:trace>
  <inkml:trace contextRef="#ctx0" brushRef="#br0" timeOffset="5568.4014">1536 3,'-5'0,"-5"0,-2 5,-3 1,1 4,-1 0,-3-1,-3-2,-2-3,-2-1,-1-2,-1-1,4 4,2 2,0-1,-1-1,3 4,0 0,4 3,0 0,2 2,-1 0,-3-3,-3-4,-2-1,2 1,1 1,-2 3,-2 0,0-1,-2-3,-1-2,0-2,3 3,3 1,3 4,1 5,-2-1,-2-2,3 2,-1-3,3 2,3 4,1 2,1 4,-2 1,1-2</inkml:trace>
  <inkml:trace contextRef="#ctx0" brushRef="#br0" timeOffset="9279.4014">663 400,'0'5,"0"5,0 6,4 5,7-1,5 0,0 1,2 2,3-3,1-5,2-1,2-2,-4 1,-1-2,0 2,1-1,2-3,0-3,2-2,0-2,1-2,-5 5,-2 0,1 0,1-1,-3 4,4-1,3 0,-3 2,-2 1,2-3,4-1,3-3,1-1,-1-1,0-1,-2 0,0-1,-1 1,0-1,-1 1,0 0,1 0,-1 0,0 0,1 0,-1 0,1 0,-1 0,5 0,1 0,-4 5,-3 1,-1 4,0 0,0-1,1-2,1-3,-1-1,6-2,6-1,1 0,-1-1,-3 1,-2 0,-2 4,-2 2,-1-1,-1 0,5-2,1-1,4-1,1 0,-2-1,-2-1,-3 1,-1 0,3 0,6 0,0-1,-2 1,-2 0,-3 0,-2 0,-1 0,-1-4,-5-7,-2 0,0 0,-3-1,0 1,6 2,8-2,3 2,-3-3,-4 0,-1 4,-1 1,-4-1,-6-4,-6-5,-4-4,-3-3,3 3,0 0,4 4,0 1,0 2</inkml:trace>
  <inkml:trace contextRef="#ctx0" brushRef="#br0" timeOffset="12343.4014">3230 426,'5'0,"5"4,6 2,5 4,3 1,2-2,-3 2,-1-1,-5 3,0-1,-4 1,2 0,1-4,4-2,-2 1,0 0,-3 3,-4 4,1 0,-2 1,7-2,0-7,-7-10,-6-9,-7-2,-8-4,-7 2,0-1,3-2,-1 2,-1 3,-4 6,-1 2,-2 4,2-3,2-1,-1 1,-1-3,-2-1,-1 2,-1 2,0 1,0 2,-1 1,0 1,5 1</inkml:trace>
  <inkml:trace contextRef="#ctx0" brushRef="#br0" timeOffset="15264.4014">717 400,'-5'0,"-5"0,-7 0,-3 0,-4 5,2 5,1 2,-1-2,3 2,6 4,-1-1,3 1,-1-1,1 0,-2 3,-3-2,5-4,5-8,8-5,3-7,6-2,1-3,2 0,4-3,-1-2,1 1,2 4,2 5,-3-2,-5-4,1 2,-4 2</inkml:trace>
  <inkml:trace contextRef="#ctx0" brushRef="#br0" timeOffset="20311.4014">716 426,'9'0,"7"0,6 0,3 0,3 0,0 0,0 0,0 0,0 0,-1 0,4 0,2 0,-1 0,-1 0,-1 0,-2 0,0 0,-1 0,-1 0,0 0,0 0,5-5,1-1,0 0,-1 2,-1 0,-1 2,-2 1,0 1,-1 0,1 0,-1 0,0 1,0-1,1 0,-1 0,1 0,-1 0,0 0,1 0,-1 0,1 0,-1 0,1 0,-1 0,1 0,-1 0,1 0,-1 0,1 0,-1 0,0 0,-4 5,-1 1,0-1,0 0,3-2,0-1,1-1,2 0,-1-1,5 0,2-1,-1 1,4 0,0 0,-2 0,-2 0,-6 4,-4 2,0 0,0-2,1 0,1-2,1-1,1-1,0 0,-4 4,-1 2,0 0,1-2,1-1,1-1,2-1,0 0,0-1,1-1,-5 6,-1 0,0 1,1-2,1 0,-3-2</inkml:trace>
  <inkml:trace contextRef="#ctx0" brushRef="#br0" timeOffset="277157.4014">3971 162,'0'5,"-5"1,-1 4,1 5,0 5,2 3,1 2,1 1,5-3,2-2,0 1,-1 0,-2 2,-1 1,0 0,-2 2,0-1,0 1,0-1,-1 1,-3 0,-2-1,0 1,1-1,2 1,-4-5,0-2,1 1,-3 1,0 1,2 1,1 2,3 0,-4 0,0 1,-3-5,0-1,1-5</inkml:trace>
  <inkml:trace contextRef="#ctx0" brushRef="#br0" timeOffset="279095.4014">187 136,'0'4,"0"7,0 5,0 9,0 5,-4 2,-7-4,0-4,-4-4,1-2,3 0,-1 3,1 1,-2 2,2 5,2 3,-2-4,2-3,1 4,-2-3,1-2,2 0,2 0,2 1,1 0,1 1,1 0,5-4,2 3,-1 2,3-4,5-6,0-5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5:00.871"/>
    </inkml:context>
    <inkml:brush xml:id="br0">
      <inkml:brushProperty name="width" value="0.025" units="cm"/>
      <inkml:brushProperty name="height" value="0.025" units="cm"/>
      <inkml:brushProperty name="ignorePressure" value="1"/>
    </inkml:brush>
  </inkml:definitions>
  <inkml:trace contextRef="#ctx0" brushRef="#br0">1537 26,'0'4,"0"7,0 5,0 5,0 3,0 11,0 4,0 5,0-2,0-2,0-4,0-4,0-2,0-3,0 0,0-1,0 0,0-1,0 1,0 0,0 0,0 1,0-1,0 1,0-5</inkml:trace>
  <inkml:trace contextRef="#ctx0" brushRef="#br0" timeOffset="2016">1669 820,'0'4,"4"11,7 3,5 2,0 3,2-3,-2 0,-4 1,1-3,-2 0,1 1,-1 2,-2 2,-3 2,-2 1,2-5,0 0,0 0,-2 1,3-3,1 0,-2 1,4 1,-1 3,-2 0,-1 2,-3 0,-1 1,-1 0,-1-1,-5 1,-6 0,-1-1,-3-4,-4-6,2-1,-5-3,-4-4,-2 1,0 0,4-2</inkml:trace>
  <inkml:trace contextRef="#ctx0" brushRef="#br0" timeOffset="-1768">585 0,'0'5,"0"5,0 7,0 3,0 4,0 2,0 2,0-1,0 1,0-1,0 0,0 0,0 0,0 0,0-1,0 1,0-1,0 0,0 1,0-1,0 1,0-1,-4-4,-2-2,0 1,1-3</inkml:trace>
  <inkml:trace contextRef="#ctx0" brushRef="#br0" timeOffset="4304">240 714,'5'0,"1"4,-1 7,0 5,-2 5,-5-2,-3 1,-1 6,-3-1,-9-1,-2 0,3 1,4 0,4 1,-1-5,2 0,2 0,-3-4,0 0,-2-2,0 0,2 2,3 2,2 4,-3-3,1-1,-5-3,1 1,2 1,-3-2,1 9,2 6,3 5,1 3,3-2,0-3,1-2,0-2,1-2,-1-1,0-1,5-4,1-3,5-3,4-5,4-4,4 1,2-1,2-1,0-2,0-2,1-1,-6 0</inkml:trace>
  <inkml:trace contextRef="#ctx0" brushRef="#br0" timeOffset="8120">849 1429,'0'5,"4"5,7 6,0 5,0 3,-4 2,3-3,4-6,-1-1,2-3,-1 0,1-2,3-2,2-4,3-1,-3-7,0-3,1-5,2 0,-4-3,0 1,1-2,-3-3,0 2,2 4,2 3,-2-1,-1 1,-2-2,0-4,2 1,-3 2</inkml:trace>
  <inkml:trace contextRef="#ctx0" brushRef="#br0" timeOffset="42649">823 1455,'0'-5,"0"-5,-4-2,-2-3,-5 1,1-1,-4 1,-3 4,-3 2,-4 4,-1 2,-1 2,-1 0,0 0,0 1,0 0,0-1,0 1,5 3,2 2,3 5,1-1,3 4,4 3,-1-1,1 1,-3-2,1 1,3 2,-3-2,-3-4,-4 1,-3-2,-3-3,2 2,6 3,1 0,2-2</inkml:trace>
  <inkml:trace contextRef="#ctx0" brushRef="#br0" timeOffset="46200">1325 1429,'4'0,"7"0,1-4,2-2,5 0,2 1,3 2,2 1,0 1,1 0,0 1,0 1,0-1,0 0,0 5,-5 5,-2 2,-3 3,-1-1,-3 2,0-3,-1 2,-3-2</inkml:trace>
  <inkml:trace contextRef="#ctx0" brushRef="#br0" timeOffset="54964">453 1350,'4'4,"2"7,0 5,3 5,0 3,3-3,5-4,-2-1,-3 1,2-2,-3 1,2-2,3-4,-1-12,2-7,1 0,-1-5,-4-3,-4-4,-4-2,2 2,4 0,1 0,-7 2,-8 6,-9 4,-6 4,-5 3,-3 1,-2 2,5 4,5 7,11 0,11 4,9-2,7-3,5-3,2-3,1-7,1-3,-5-6,-7-4,-10-1,-11 3,-10 4,-6 3,-5 2,2-2,1 0,-1 1,4 5,0 8,4 7,4 5,4 4,3 2,3 2,5-5,7-6,6-5,5-6,-2-7,-4-9,-4-7,-1 0,-1-3,-3-1,-3 7,-6 5,-3 1,-5 1,-5 2,0-3,-3 0,-2 1,3 7,3 8,9 6,10 6,9 0,6-5,4-3,-2-10,-4-8,-6-9,-5-5,-3-5,-7 2,-3 1,-5 4,-5 5,0 9,3 10,3 9,4 5,7 1,13-5,8-4,5-4,-2-9,-10-7,-8-8,-8-1,-10-2,-7 2,-5 4,-3 4,-2 4,4 7,6 8,7 7,4 4,4 4,2-7,2-11,0-12,0-9,-5-2,-5 2,-7 3,-4 3,-4 3,2 7,10 4,6 4,10 1,12-1,8-3,5-2,2-2,-1-2,-4-5,-7-7,-11-1,-12 1,-10 3,-1 7,0 8,4 8,3 5,8 0,8-4,8 0,0-8,-2-8,-3-10,-9-3,-8 1,-4-3,-4 3,-5 2,1 7,9 5,5 6,3 7,12 0,3 2,3-1,0-9,-3-9,-5-9,-7-8,-10-4,-7-3,-6 2,6 11,4 11,5 11,8 4,3 4,1 4,9-2,6-4,-5-5,-15-3,-11-4,-4-6,-5-8,2-6,3-5,4-2,4 6,7 11,9 7,1 8,0 7,-2 5,-8 0,-7-4,-4-9,0-6</inkml:trace>
  <inkml:trace contextRef="#ctx0" brushRef="#br0" timeOffset="62418">1457 1376,'0'-4,"-4"-2,-2 4,-5 4,-4 0,0 5,3 6,3 5,3 4,3 2,2 3,1 0,5-4,1-1,1-1,2-3,5-5,5-4,-2-9,2-4,1-2,3 1,-4-3,1-1,0-8,2-1,-3-1,-5-3,0 3,-2 0,-4-1,-3-2,-2-2,-6 4,-7 4,-7 6,-4 4,-4 4,-2 1,0 2,3 4,7 6,6 7,5 3,3 3,7-2,7-5,6-5,5-6,3-2,-3-8,-4-6,-11-3,-6-3,-8 1,-7 3,-6 4,-4 3,-2 3,-1 1,-1 1,9 0,8 5,5 6,5 6,6 0,7-3,6-4,4-4,3-2,2-3,-4-5,-5-7,-11-2,-11 2,-9 3,-7 2,-5 3,-2 1,-1 2,-1 0,10 5,12 1,12 0,9-1,12-1,6-2,-8-1,-11 0,-14-1,-10 0,-8-1,-1 6,-1 5,3 6,4 5,9-2,10-3,4-10,5-5,1-8,-3-6,-4 2,-7 4,-8 3,1 2,6 6,8 2,7 0,6 0,3-2,6-6,4-3,-5-5,-11 0,-14 1,-12 2,-4-2,-5 0,-4 2,-3 7,-2 3,-1 1,5 4,9 1,13-1,5-6,2-8,5-4,0-3,2-1,0-2,-8 2,-5 8,7 4,-3 4,-7 0,-3 5,5 1,5 0,3-7,0-8,-2-7,-6-1,-7 2,-3 8,-5 4,-3 7,1 7,-1 2,2 2,9-1,9-4,10-4,7-3,5-7,-7-3,-10-1,-11 1,-9 1,-7 1,-1 6,0 2,3 5,4 5,10 0,9-2,9-4,2-7,-2-10,-3-6,-8-3,-10 4,-2 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0:36.681"/>
    </inkml:context>
    <inkml:brush xml:id="br0">
      <inkml:brushProperty name="width" value="0.025" units="cm"/>
      <inkml:brushProperty name="height" value="0.025" units="cm"/>
      <inkml:brushProperty name="ignorePressure" value="1"/>
    </inkml:brush>
  </inkml:definitions>
  <inkml:trace contextRef="#ctx0" brushRef="#br0">1351 63,'3'-1,"22"-4,0 3,-3-4,-2-1,1 2,1 1,2 1,0 1,2 2,0-1,1 2,-1-1,1 0,0 0,-1 0,1 1,-1-1,1 0,-1 0,1 0,-1 0,1 0,-1 0,1 0,-1 0,-4 4,-1 2,-5 4,0 1,10 7,6 10,-3-5,-6-11,-8-11,-5-11,-1-4,-1-3,2 0,4 4,-1-1,3 2,2-1,4 2,1 2,2 2,1 4,6 1,1 2,-1 0,0 0,-2 1,-1-1,-2 1,0-1,0 0,-5 5,-2 1,0 0,2 3,1 0,1-1,-3 2,-1 4,1 4,1-1,-3 1,0-2,0 0,3-2,-3 1,-5 2,0-2,-3 2,2-3,-1 1,-4 3,-2 2,2-2,4-4,0 0,3-2,-2 1,2-2,3-2,2 2,3 2,2 1,-3 1,-2-1,2-4,-5 2,-3-2</inkml:trace>
  <inkml:trace contextRef="#ctx0" brushRef="#br0" timeOffset="5568.4014">1536 3,'-5'0,"-5"0,-2 5,-3 1,1 4,-1 0,-3-1,-3-2,-2-3,-2-1,-1-2,-1-1,4 4,2 2,0-1,-1-1,3 4,0 0,4 3,0 0,2 2,-1 0,-3-3,-3-4,-2-1,2 1,1 1,-2 3,-2 0,0-1,-2-3,-1-2,0-2,3 3,3 1,3 4,1 5,-2-1,-2-2,3 2,-1-3,3 2,3 4,1 2,1 4,-2 1,1-2</inkml:trace>
  <inkml:trace contextRef="#ctx0" brushRef="#br0" timeOffset="9279.4014">663 400,'0'5,"0"5,0 6,4 5,7-1,5 0,0 1,2 2,3-3,1-5,2-1,2-2,-4 1,-1-2,0 2,1-1,2-3,0-3,2-2,0-2,1-2,-5 5,-2 0,1 0,1-1,-3 4,4-1,3 0,-3 2,-2 1,2-3,4-1,3-3,1-1,-1-1,0-1,-2 0,0-1,-1 1,0-1,-1 1,0 0,1 0,-1 0,0 0,1 0,-1 0,1 0,-1 0,5 0,1 0,-4 5,-3 1,-1 4,0 0,0-1,1-2,1-3,-1-1,6-2,6-1,1 0,-1-1,-3 1,-2 0,-2 4,-2 2,-1-1,-1 0,5-2,1-1,4-1,1 0,-2-1,-2-1,-3 1,-1 0,3 0,6 0,0-1,-2 1,-2 0,-3 0,-2 0,-1 0,-1-4,-5-7,-2 0,0 0,-3-1,0 1,6 2,8-2,3 2,-3-3,-4 0,-1 4,-1 1,-4-1,-6-4,-6-5,-4-4,-3-3,3 3,0 0,4 4,0 1,0 2</inkml:trace>
  <inkml:trace contextRef="#ctx0" brushRef="#br0" timeOffset="12343.4014">3230 426,'5'0,"5"4,6 2,5 4,3 1,2-2,-3 2,-1-1,-5 3,0-1,-4 1,2 0,1-4,4-2,-2 1,0 0,-3 3,-4 4,1 0,-2 1,7-2,0-7,-7-10,-6-9,-7-2,-8-4,-7 2,0-1,3-2,-1 2,-1 3,-4 6,-1 2,-2 4,2-3,2-1,-1 1,-1-3,-2-1,-1 2,-1 2,0 1,0 2,-1 1,0 1,5 1</inkml:trace>
  <inkml:trace contextRef="#ctx0" brushRef="#br0" timeOffset="15264.4014">717 400,'-5'0,"-5"0,-7 0,-3 0,-4 5,2 5,1 2,-1-2,3 2,6 4,-1-1,3 1,-1-1,1 0,-2 3,-3-2,5-4,5-8,8-5,3-7,6-2,1-3,2 0,4-3,-1-2,1 1,2 4,2 5,-3-2,-5-4,1 2,-4 2</inkml:trace>
  <inkml:trace contextRef="#ctx0" brushRef="#br0" timeOffset="20311.4014">716 426,'9'0,"7"0,6 0,3 0,3 0,0 0,0 0,0 0,0 0,-1 0,4 0,2 0,-1 0,-1 0,-1 0,-2 0,0 0,-1 0,-1 0,0 0,0 0,5-5,1-1,0 0,-1 2,-1 0,-1 2,-2 1,0 1,-1 0,1 0,-1 0,0 1,0-1,1 0,-1 0,1 0,-1 0,0 0,1 0,-1 0,1 0,-1 0,1 0,-1 0,1 0,-1 0,1 0,-1 0,1 0,-1 0,0 0,-4 5,-1 1,0-1,0 0,3-2,0-1,1-1,2 0,-1-1,5 0,2-1,-1 1,4 0,0 0,-2 0,-2 0,-6 4,-4 2,0 0,0-2,1 0,1-2,1-1,1-1,0 0,-4 4,-1 2,0 0,1-2,1-1,1-1,2-1,0 0,0-1,1-1,-5 6,-1 0,0 1,1-2,1 0,-3-2</inkml:trace>
  <inkml:trace contextRef="#ctx0" brushRef="#br0" timeOffset="277157.4014">3971 162,'0'5,"-5"1,-1 4,1 5,0 5,2 3,1 2,1 1,5-3,2-2,0 1,-1 0,-2 2,-1 1,0 0,-2 2,0-1,0 1,0-1,-1 1,-3 0,-2-1,0 1,1-1,2 1,-4-5,0-2,1 1,-3 1,0 1,2 1,1 2,3 0,-4 0,0 1,-3-5,0-1,1-5</inkml:trace>
  <inkml:trace contextRef="#ctx0" brushRef="#br0" timeOffset="279095.4014">187 136,'0'4,"0"7,0 5,0 9,0 5,-4 2,-7-4,0-4,-4-4,1-2,3 0,-1 3,1 1,-2 2,2 5,2 3,-2-4,2-3,1 4,-2-3,1-2,2 0,2 0,2 1,1 0,1 1,1 0,5-4,2 3,-1 2,3-4,5-6,0-5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5:00.871"/>
    </inkml:context>
    <inkml:brush xml:id="br0">
      <inkml:brushProperty name="width" value="0.025" units="cm"/>
      <inkml:brushProperty name="height" value="0.025" units="cm"/>
      <inkml:brushProperty name="ignorePressure" value="1"/>
    </inkml:brush>
  </inkml:definitions>
  <inkml:trace contextRef="#ctx0" brushRef="#br0">1537 26,'0'4,"0"7,0 5,0 5,0 3,0 11,0 4,0 5,0-2,0-2,0-4,0-4,0-2,0-3,0 0,0-1,0 0,0-1,0 1,0 0,0 0,0 1,0-1,0 1,0-5</inkml:trace>
  <inkml:trace contextRef="#ctx0" brushRef="#br0" timeOffset="2016">1669 820,'0'4,"4"11,7 3,5 2,0 3,2-3,-2 0,-4 1,1-3,-2 0,1 1,-1 2,-2 2,-3 2,-2 1,2-5,0 0,0 0,-2 1,3-3,1 0,-2 1,4 1,-1 3,-2 0,-1 2,-3 0,-1 1,-1 0,-1-1,-5 1,-6 0,-1-1,-3-4,-4-6,2-1,-5-3,-4-4,-2 1,0 0,4-2</inkml:trace>
  <inkml:trace contextRef="#ctx0" brushRef="#br0" timeOffset="-1768">585 0,'0'5,"0"5,0 7,0 3,0 4,0 2,0 2,0-1,0 1,0-1,0 0,0 0,0 0,0 0,0-1,0 1,0-1,0 0,0 1,0-1,0 1,0-1,-4-4,-2-2,0 1,1-3</inkml:trace>
  <inkml:trace contextRef="#ctx0" brushRef="#br0" timeOffset="4304">240 714,'5'0,"1"4,-1 7,0 5,-2 5,-5-2,-3 1,-1 6,-3-1,-9-1,-2 0,3 1,4 0,4 1,-1-5,2 0,2 0,-3-4,0 0,-2-2,0 0,2 2,3 2,2 4,-3-3,1-1,-5-3,1 1,2 1,-3-2,1 9,2 6,3 5,1 3,3-2,0-3,1-2,0-2,1-2,-1-1,0-1,5-4,1-3,5-3,4-5,4-4,4 1,2-1,2-1,0-2,0-2,1-1,-6 0</inkml:trace>
  <inkml:trace contextRef="#ctx0" brushRef="#br0" timeOffset="8120">849 1429,'0'5,"4"5,7 6,0 5,0 3,-4 2,3-3,4-6,-1-1,2-3,-1 0,1-2,3-2,2-4,3-1,-3-7,0-3,1-5,2 0,-4-3,0 1,1-2,-3-3,0 2,2 4,2 3,-2-1,-1 1,-2-2,0-4,2 1,-3 2</inkml:trace>
  <inkml:trace contextRef="#ctx0" brushRef="#br0" timeOffset="42649">823 1455,'0'-5,"0"-5,-4-2,-2-3,-5 1,1-1,-4 1,-3 4,-3 2,-4 4,-1 2,-1 2,-1 0,0 0,0 1,0 0,0-1,0 1,5 3,2 2,3 5,1-1,3 4,4 3,-1-1,1 1,-3-2,1 1,3 2,-3-2,-3-4,-4 1,-3-2,-3-3,2 2,6 3,1 0,2-2</inkml:trace>
  <inkml:trace contextRef="#ctx0" brushRef="#br0" timeOffset="46200">1325 1429,'4'0,"7"0,1-4,2-2,5 0,2 1,3 2,2 1,0 1,1 0,0 1,0 1,0-1,0 0,0 5,-5 5,-2 2,-3 3,-1-1,-3 2,0-3,-1 2,-3-2</inkml:trace>
  <inkml:trace contextRef="#ctx0" brushRef="#br0" timeOffset="54964">453 1350,'4'4,"2"7,0 5,3 5,0 3,3-3,5-4,-2-1,-3 1,2-2,-3 1,2-2,3-4,-1-12,2-7,1 0,-1-5,-4-3,-4-4,-4-2,2 2,4 0,1 0,-7 2,-8 6,-9 4,-6 4,-5 3,-3 1,-2 2,5 4,5 7,11 0,11 4,9-2,7-3,5-3,2-3,1-7,1-3,-5-6,-7-4,-10-1,-11 3,-10 4,-6 3,-5 2,2-2,1 0,-1 1,4 5,0 8,4 7,4 5,4 4,3 2,3 2,5-5,7-6,6-5,5-6,-2-7,-4-9,-4-7,-1 0,-1-3,-3-1,-3 7,-6 5,-3 1,-5 1,-5 2,0-3,-3 0,-2 1,3 7,3 8,9 6,10 6,9 0,6-5,4-3,-2-10,-4-8,-6-9,-5-5,-3-5,-7 2,-3 1,-5 4,-5 5,0 9,3 10,3 9,4 5,7 1,13-5,8-4,5-4,-2-9,-10-7,-8-8,-8-1,-10-2,-7 2,-5 4,-3 4,-2 4,4 7,6 8,7 7,4 4,4 4,2-7,2-11,0-12,0-9,-5-2,-5 2,-7 3,-4 3,-4 3,2 7,10 4,6 4,10 1,12-1,8-3,5-2,2-2,-1-2,-4-5,-7-7,-11-1,-12 1,-10 3,-1 7,0 8,4 8,3 5,8 0,8-4,8 0,0-8,-2-8,-3-10,-9-3,-8 1,-4-3,-4 3,-5 2,1 7,9 5,5 6,3 7,12 0,3 2,3-1,0-9,-3-9,-5-9,-7-8,-10-4,-7-3,-6 2,6 11,4 11,5 11,8 4,3 4,1 4,9-2,6-4,-5-5,-15-3,-11-4,-4-6,-5-8,2-6,3-5,4-2,4 6,7 11,9 7,1 8,0 7,-2 5,-8 0,-7-4,-4-9,0-6</inkml:trace>
  <inkml:trace contextRef="#ctx0" brushRef="#br0" timeOffset="62418">1457 1376,'0'-4,"-4"-2,-2 4,-5 4,-4 0,0 5,3 6,3 5,3 4,3 2,2 3,1 0,5-4,1-1,1-1,2-3,5-5,5-4,-2-9,2-4,1-2,3 1,-4-3,1-1,0-8,2-1,-3-1,-5-3,0 3,-2 0,-4-1,-3-2,-2-2,-6 4,-7 4,-7 6,-4 4,-4 4,-2 1,0 2,3 4,7 6,6 7,5 3,3 3,7-2,7-5,6-5,5-6,3-2,-3-8,-4-6,-11-3,-6-3,-8 1,-7 3,-6 4,-4 3,-2 3,-1 1,-1 1,9 0,8 5,5 6,5 6,6 0,7-3,6-4,4-4,3-2,2-3,-4-5,-5-7,-11-2,-11 2,-9 3,-7 2,-5 3,-2 1,-1 2,-1 0,10 5,12 1,12 0,9-1,12-1,6-2,-8-1,-11 0,-14-1,-10 0,-8-1,-1 6,-1 5,3 6,4 5,9-2,10-3,4-10,5-5,1-8,-3-6,-4 2,-7 4,-8 3,1 2,6 6,8 2,7 0,6 0,3-2,6-6,4-3,-5-5,-11 0,-14 1,-12 2,-4-2,-5 0,-4 2,-3 7,-2 3,-1 1,5 4,9 1,13-1,5-6,2-8,5-4,0-3,2-1,0-2,-8 2,-5 8,7 4,-3 4,-7 0,-3 5,5 1,5 0,3-7,0-8,-2-7,-6-1,-7 2,-3 8,-5 4,-3 7,1 7,-1 2,2 2,9-1,9-4,10-4,7-3,5-7,-7-3,-10-1,-11 1,-9 1,-7 1,-1 6,0 2,3 5,4 5,10 0,9-2,9-4,2-7,-2-10,-3-6,-8-3,-10 4,-2 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0:36.681"/>
    </inkml:context>
    <inkml:brush xml:id="br0">
      <inkml:brushProperty name="width" value="0.025" units="cm"/>
      <inkml:brushProperty name="height" value="0.025" units="cm"/>
      <inkml:brushProperty name="ignorePressure" value="1"/>
    </inkml:brush>
  </inkml:definitions>
  <inkml:trace contextRef="#ctx0" brushRef="#br0">1351 63,'3'-1,"22"-4,0 3,-3-4,-2-1,1 2,1 1,2 1,0 1,2 2,0-1,1 2,-1-1,1 0,0 0,-1 0,1 1,-1-1,1 0,-1 0,1 0,-1 0,1 0,-1 0,1 0,-1 0,-4 4,-1 2,-5 4,0 1,10 7,6 10,-3-5,-6-11,-8-11,-5-11,-1-4,-1-3,2 0,4 4,-1-1,3 2,2-1,4 2,1 2,2 2,1 4,6 1,1 2,-1 0,0 0,-2 1,-1-1,-2 1,0-1,0 0,-5 5,-2 1,0 0,2 3,1 0,1-1,-3 2,-1 4,1 4,1-1,-3 1,0-2,0 0,3-2,-3 1,-5 2,0-2,-3 2,2-3,-1 1,-4 3,-2 2,2-2,4-4,0 0,3-2,-2 1,2-2,3-2,2 2,3 2,2 1,-3 1,-2-1,2-4,-5 2,-3-2</inkml:trace>
  <inkml:trace contextRef="#ctx0" brushRef="#br0" timeOffset="5568.4014">1536 3,'-5'0,"-5"0,-2 5,-3 1,1 4,-1 0,-3-1,-3-2,-2-3,-2-1,-1-2,-1-1,4 4,2 2,0-1,-1-1,3 4,0 0,4 3,0 0,2 2,-1 0,-3-3,-3-4,-2-1,2 1,1 1,-2 3,-2 0,0-1,-2-3,-1-2,0-2,3 3,3 1,3 4,1 5,-2-1,-2-2,3 2,-1-3,3 2,3 4,1 2,1 4,-2 1,1-2</inkml:trace>
  <inkml:trace contextRef="#ctx0" brushRef="#br0" timeOffset="9279.4014">663 400,'0'5,"0"5,0 6,4 5,7-1,5 0,0 1,2 2,3-3,1-5,2-1,2-2,-4 1,-1-2,0 2,1-1,2-3,0-3,2-2,0-2,1-2,-5 5,-2 0,1 0,1-1,-3 4,4-1,3 0,-3 2,-2 1,2-3,4-1,3-3,1-1,-1-1,0-1,-2 0,0-1,-1 1,0-1,-1 1,0 0,1 0,-1 0,0 0,1 0,-1 0,1 0,-1 0,5 0,1 0,-4 5,-3 1,-1 4,0 0,0-1,1-2,1-3,-1-1,6-2,6-1,1 0,-1-1,-3 1,-2 0,-2 4,-2 2,-1-1,-1 0,5-2,1-1,4-1,1 0,-2-1,-2-1,-3 1,-1 0,3 0,6 0,0-1,-2 1,-2 0,-3 0,-2 0,-1 0,-1-4,-5-7,-2 0,0 0,-3-1,0 1,6 2,8-2,3 2,-3-3,-4 0,-1 4,-1 1,-4-1,-6-4,-6-5,-4-4,-3-3,3 3,0 0,4 4,0 1,0 2</inkml:trace>
  <inkml:trace contextRef="#ctx0" brushRef="#br0" timeOffset="12343.4014">3230 426,'5'0,"5"4,6 2,5 4,3 1,2-2,-3 2,-1-1,-5 3,0-1,-4 1,2 0,1-4,4-2,-2 1,0 0,-3 3,-4 4,1 0,-2 1,7-2,0-7,-7-10,-6-9,-7-2,-8-4,-7 2,0-1,3-2,-1 2,-1 3,-4 6,-1 2,-2 4,2-3,2-1,-1 1,-1-3,-2-1,-1 2,-1 2,0 1,0 2,-1 1,0 1,5 1</inkml:trace>
  <inkml:trace contextRef="#ctx0" brushRef="#br0" timeOffset="15264.4014">717 400,'-5'0,"-5"0,-7 0,-3 0,-4 5,2 5,1 2,-1-2,3 2,6 4,-1-1,3 1,-1-1,1 0,-2 3,-3-2,5-4,5-8,8-5,3-7,6-2,1-3,2 0,4-3,-1-2,1 1,2 4,2 5,-3-2,-5-4,1 2,-4 2</inkml:trace>
  <inkml:trace contextRef="#ctx0" brushRef="#br0" timeOffset="20311.4014">716 426,'9'0,"7"0,6 0,3 0,3 0,0 0,0 0,0 0,0 0,-1 0,4 0,2 0,-1 0,-1 0,-1 0,-2 0,0 0,-1 0,-1 0,0 0,0 0,5-5,1-1,0 0,-1 2,-1 0,-1 2,-2 1,0 1,-1 0,1 0,-1 0,0 1,0-1,1 0,-1 0,1 0,-1 0,0 0,1 0,-1 0,1 0,-1 0,1 0,-1 0,1 0,-1 0,1 0,-1 0,1 0,-1 0,0 0,-4 5,-1 1,0-1,0 0,3-2,0-1,1-1,2 0,-1-1,5 0,2-1,-1 1,4 0,0 0,-2 0,-2 0,-6 4,-4 2,0 0,0-2,1 0,1-2,1-1,1-1,0 0,-4 4,-1 2,0 0,1-2,1-1,1-1,2-1,0 0,0-1,1-1,-5 6,-1 0,0 1,1-2,1 0,-3-2</inkml:trace>
  <inkml:trace contextRef="#ctx0" brushRef="#br0" timeOffset="277157.4014">3971 162,'0'5,"-5"1,-1 4,1 5,0 5,2 3,1 2,1 1,5-3,2-2,0 1,-1 0,-2 2,-1 1,0 0,-2 2,0-1,0 1,0-1,-1 1,-3 0,-2-1,0 1,1-1,2 1,-4-5,0-2,1 1,-3 1,0 1,2 1,1 2,3 0,-4 0,0 1,-3-5,0-1,1-5</inkml:trace>
  <inkml:trace contextRef="#ctx0" brushRef="#br0" timeOffset="279095.4014">187 136,'0'4,"0"7,0 5,0 9,0 5,-4 2,-7-4,0-4,-4-4,1-2,3 0,-1 3,1 1,-2 2,2 5,2 3,-2-4,2-3,1 4,-2-3,1-2,2 0,2 0,2 1,1 0,1 1,1 0,5-4,2 3,-1 2,3-4,5-6,0-5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5:00.871"/>
    </inkml:context>
    <inkml:brush xml:id="br0">
      <inkml:brushProperty name="width" value="0.025" units="cm"/>
      <inkml:brushProperty name="height" value="0.025" units="cm"/>
      <inkml:brushProperty name="ignorePressure" value="1"/>
    </inkml:brush>
  </inkml:definitions>
  <inkml:trace contextRef="#ctx0" brushRef="#br0">1537 26,'0'4,"0"7,0 5,0 5,0 3,0 11,0 4,0 5,0-2,0-2,0-4,0-4,0-2,0-3,0 0,0-1,0 0,0-1,0 1,0 0,0 0,0 1,0-1,0 1,0-5</inkml:trace>
  <inkml:trace contextRef="#ctx0" brushRef="#br0" timeOffset="2016">1669 820,'0'4,"4"11,7 3,5 2,0 3,2-3,-2 0,-4 1,1-3,-2 0,1 1,-1 2,-2 2,-3 2,-2 1,2-5,0 0,0 0,-2 1,3-3,1 0,-2 1,4 1,-1 3,-2 0,-1 2,-3 0,-1 1,-1 0,-1-1,-5 1,-6 0,-1-1,-3-4,-4-6,2-1,-5-3,-4-4,-2 1,0 0,4-2</inkml:trace>
  <inkml:trace contextRef="#ctx0" brushRef="#br0" timeOffset="-1768">585 0,'0'5,"0"5,0 7,0 3,0 4,0 2,0 2,0-1,0 1,0-1,0 0,0 0,0 0,0 0,0-1,0 1,0-1,0 0,0 1,0-1,0 1,0-1,-4-4,-2-2,0 1,1-3</inkml:trace>
  <inkml:trace contextRef="#ctx0" brushRef="#br0" timeOffset="4304">240 714,'5'0,"1"4,-1 7,0 5,-2 5,-5-2,-3 1,-1 6,-3-1,-9-1,-2 0,3 1,4 0,4 1,-1-5,2 0,2 0,-3-4,0 0,-2-2,0 0,2 2,3 2,2 4,-3-3,1-1,-5-3,1 1,2 1,-3-2,1 9,2 6,3 5,1 3,3-2,0-3,1-2,0-2,1-2,-1-1,0-1,5-4,1-3,5-3,4-5,4-4,4 1,2-1,2-1,0-2,0-2,1-1,-6 0</inkml:trace>
  <inkml:trace contextRef="#ctx0" brushRef="#br0" timeOffset="8120">849 1429,'0'5,"4"5,7 6,0 5,0 3,-4 2,3-3,4-6,-1-1,2-3,-1 0,1-2,3-2,2-4,3-1,-3-7,0-3,1-5,2 0,-4-3,0 1,1-2,-3-3,0 2,2 4,2 3,-2-1,-1 1,-2-2,0-4,2 1,-3 2</inkml:trace>
  <inkml:trace contextRef="#ctx0" brushRef="#br0" timeOffset="42649">823 1455,'0'-5,"0"-5,-4-2,-2-3,-5 1,1-1,-4 1,-3 4,-3 2,-4 4,-1 2,-1 2,-1 0,0 0,0 1,0 0,0-1,0 1,5 3,2 2,3 5,1-1,3 4,4 3,-1-1,1 1,-3-2,1 1,3 2,-3-2,-3-4,-4 1,-3-2,-3-3,2 2,6 3,1 0,2-2</inkml:trace>
  <inkml:trace contextRef="#ctx0" brushRef="#br0" timeOffset="46200">1325 1429,'4'0,"7"0,1-4,2-2,5 0,2 1,3 2,2 1,0 1,1 0,0 1,0 1,0-1,0 0,0 5,-5 5,-2 2,-3 3,-1-1,-3 2,0-3,-1 2,-3-2</inkml:trace>
  <inkml:trace contextRef="#ctx0" brushRef="#br0" timeOffset="54964">453 1350,'4'4,"2"7,0 5,3 5,0 3,3-3,5-4,-2-1,-3 1,2-2,-3 1,2-2,3-4,-1-12,2-7,1 0,-1-5,-4-3,-4-4,-4-2,2 2,4 0,1 0,-7 2,-8 6,-9 4,-6 4,-5 3,-3 1,-2 2,5 4,5 7,11 0,11 4,9-2,7-3,5-3,2-3,1-7,1-3,-5-6,-7-4,-10-1,-11 3,-10 4,-6 3,-5 2,2-2,1 0,-1 1,4 5,0 8,4 7,4 5,4 4,3 2,3 2,5-5,7-6,6-5,5-6,-2-7,-4-9,-4-7,-1 0,-1-3,-3-1,-3 7,-6 5,-3 1,-5 1,-5 2,0-3,-3 0,-2 1,3 7,3 8,9 6,10 6,9 0,6-5,4-3,-2-10,-4-8,-6-9,-5-5,-3-5,-7 2,-3 1,-5 4,-5 5,0 9,3 10,3 9,4 5,7 1,13-5,8-4,5-4,-2-9,-10-7,-8-8,-8-1,-10-2,-7 2,-5 4,-3 4,-2 4,4 7,6 8,7 7,4 4,4 4,2-7,2-11,0-12,0-9,-5-2,-5 2,-7 3,-4 3,-4 3,2 7,10 4,6 4,10 1,12-1,8-3,5-2,2-2,-1-2,-4-5,-7-7,-11-1,-12 1,-10 3,-1 7,0 8,4 8,3 5,8 0,8-4,8 0,0-8,-2-8,-3-10,-9-3,-8 1,-4-3,-4 3,-5 2,1 7,9 5,5 6,3 7,12 0,3 2,3-1,0-9,-3-9,-5-9,-7-8,-10-4,-7-3,-6 2,6 11,4 11,5 11,8 4,3 4,1 4,9-2,6-4,-5-5,-15-3,-11-4,-4-6,-5-8,2-6,3-5,4-2,4 6,7 11,9 7,1 8,0 7,-2 5,-8 0,-7-4,-4-9,0-6</inkml:trace>
  <inkml:trace contextRef="#ctx0" brushRef="#br0" timeOffset="62418">1457 1376,'0'-4,"-4"-2,-2 4,-5 4,-4 0,0 5,3 6,3 5,3 4,3 2,2 3,1 0,5-4,1-1,1-1,2-3,5-5,5-4,-2-9,2-4,1-2,3 1,-4-3,1-1,0-8,2-1,-3-1,-5-3,0 3,-2 0,-4-1,-3-2,-2-2,-6 4,-7 4,-7 6,-4 4,-4 4,-2 1,0 2,3 4,7 6,6 7,5 3,3 3,7-2,7-5,6-5,5-6,3-2,-3-8,-4-6,-11-3,-6-3,-8 1,-7 3,-6 4,-4 3,-2 3,-1 1,-1 1,9 0,8 5,5 6,5 6,6 0,7-3,6-4,4-4,3-2,2-3,-4-5,-5-7,-11-2,-11 2,-9 3,-7 2,-5 3,-2 1,-1 2,-1 0,10 5,12 1,12 0,9-1,12-1,6-2,-8-1,-11 0,-14-1,-10 0,-8-1,-1 6,-1 5,3 6,4 5,9-2,10-3,4-10,5-5,1-8,-3-6,-4 2,-7 4,-8 3,1 2,6 6,8 2,7 0,6 0,3-2,6-6,4-3,-5-5,-11 0,-14 1,-12 2,-4-2,-5 0,-4 2,-3 7,-2 3,-1 1,5 4,9 1,13-1,5-6,2-8,5-4,0-3,2-1,0-2,-8 2,-5 8,7 4,-3 4,-7 0,-3 5,5 1,5 0,3-7,0-8,-2-7,-6-1,-7 2,-3 8,-5 4,-3 7,1 7,-1 2,2 2,9-1,9-4,10-4,7-3,5-7,-7-3,-10-1,-11 1,-9 1,-7 1,-1 6,0 2,3 5,4 5,10 0,9-2,9-4,2-7,-2-10,-3-6,-8-3,-10 4,-2 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0:36.681"/>
    </inkml:context>
    <inkml:brush xml:id="br0">
      <inkml:brushProperty name="width" value="0.025" units="cm"/>
      <inkml:brushProperty name="height" value="0.025" units="cm"/>
      <inkml:brushProperty name="ignorePressure" value="1"/>
    </inkml:brush>
  </inkml:definitions>
  <inkml:trace contextRef="#ctx0" brushRef="#br0">1351 63,'3'-1,"22"-4,0 3,-3-4,-2-1,1 2,1 1,2 1,0 1,2 2,0-1,1 2,-1-1,1 0,0 0,-1 0,1 1,-1-1,1 0,-1 0,1 0,-1 0,1 0,-1 0,1 0,-1 0,-4 4,-1 2,-5 4,0 1,10 7,6 10,-3-5,-6-11,-8-11,-5-11,-1-4,-1-3,2 0,4 4,-1-1,3 2,2-1,4 2,1 2,2 2,1 4,6 1,1 2,-1 0,0 0,-2 1,-1-1,-2 1,0-1,0 0,-5 5,-2 1,0 0,2 3,1 0,1-1,-3 2,-1 4,1 4,1-1,-3 1,0-2,0 0,3-2,-3 1,-5 2,0-2,-3 2,2-3,-1 1,-4 3,-2 2,2-2,4-4,0 0,3-2,-2 1,2-2,3-2,2 2,3 2,2 1,-3 1,-2-1,2-4,-5 2,-3-2</inkml:trace>
  <inkml:trace contextRef="#ctx0" brushRef="#br0" timeOffset="5568.4014">1536 3,'-5'0,"-5"0,-2 5,-3 1,1 4,-1 0,-3-1,-3-2,-2-3,-2-1,-1-2,-1-1,4 4,2 2,0-1,-1-1,3 4,0 0,4 3,0 0,2 2,-1 0,-3-3,-3-4,-2-1,2 1,1 1,-2 3,-2 0,0-1,-2-3,-1-2,0-2,3 3,3 1,3 4,1 5,-2-1,-2-2,3 2,-1-3,3 2,3 4,1 2,1 4,-2 1,1-2</inkml:trace>
  <inkml:trace contextRef="#ctx0" brushRef="#br0" timeOffset="9279.4014">663 400,'0'5,"0"5,0 6,4 5,7-1,5 0,0 1,2 2,3-3,1-5,2-1,2-2,-4 1,-1-2,0 2,1-1,2-3,0-3,2-2,0-2,1-2,-5 5,-2 0,1 0,1-1,-3 4,4-1,3 0,-3 2,-2 1,2-3,4-1,3-3,1-1,-1-1,0-1,-2 0,0-1,-1 1,0-1,-1 1,0 0,1 0,-1 0,0 0,1 0,-1 0,1 0,-1 0,5 0,1 0,-4 5,-3 1,-1 4,0 0,0-1,1-2,1-3,-1-1,6-2,6-1,1 0,-1-1,-3 1,-2 0,-2 4,-2 2,-1-1,-1 0,5-2,1-1,4-1,1 0,-2-1,-2-1,-3 1,-1 0,3 0,6 0,0-1,-2 1,-2 0,-3 0,-2 0,-1 0,-1-4,-5-7,-2 0,0 0,-3-1,0 1,6 2,8-2,3 2,-3-3,-4 0,-1 4,-1 1,-4-1,-6-4,-6-5,-4-4,-3-3,3 3,0 0,4 4,0 1,0 2</inkml:trace>
  <inkml:trace contextRef="#ctx0" brushRef="#br0" timeOffset="12343.4014">3230 426,'5'0,"5"4,6 2,5 4,3 1,2-2,-3 2,-1-1,-5 3,0-1,-4 1,2 0,1-4,4-2,-2 1,0 0,-3 3,-4 4,1 0,-2 1,7-2,0-7,-7-10,-6-9,-7-2,-8-4,-7 2,0-1,3-2,-1 2,-1 3,-4 6,-1 2,-2 4,2-3,2-1,-1 1,-1-3,-2-1,-1 2,-1 2,0 1,0 2,-1 1,0 1,5 1</inkml:trace>
  <inkml:trace contextRef="#ctx0" brushRef="#br0" timeOffset="15264.4014">717 400,'-5'0,"-5"0,-7 0,-3 0,-4 5,2 5,1 2,-1-2,3 2,6 4,-1-1,3 1,-1-1,1 0,-2 3,-3-2,5-4,5-8,8-5,3-7,6-2,1-3,2 0,4-3,-1-2,1 1,2 4,2 5,-3-2,-5-4,1 2,-4 2</inkml:trace>
  <inkml:trace contextRef="#ctx0" brushRef="#br0" timeOffset="20311.4014">716 426,'9'0,"7"0,6 0,3 0,3 0,0 0,0 0,0 0,0 0,-1 0,4 0,2 0,-1 0,-1 0,-1 0,-2 0,0 0,-1 0,-1 0,0 0,0 0,5-5,1-1,0 0,-1 2,-1 0,-1 2,-2 1,0 1,-1 0,1 0,-1 0,0 1,0-1,1 0,-1 0,1 0,-1 0,0 0,1 0,-1 0,1 0,-1 0,1 0,-1 0,1 0,-1 0,1 0,-1 0,1 0,-1 0,0 0,-4 5,-1 1,0-1,0 0,3-2,0-1,1-1,2 0,-1-1,5 0,2-1,-1 1,4 0,0 0,-2 0,-2 0,-6 4,-4 2,0 0,0-2,1 0,1-2,1-1,1-1,0 0,-4 4,-1 2,0 0,1-2,1-1,1-1,2-1,0 0,0-1,1-1,-5 6,-1 0,0 1,1-2,1 0,-3-2</inkml:trace>
  <inkml:trace contextRef="#ctx0" brushRef="#br0" timeOffset="277157.4014">3971 162,'0'5,"-5"1,-1 4,1 5,0 5,2 3,1 2,1 1,5-3,2-2,0 1,-1 0,-2 2,-1 1,0 0,-2 2,0-1,0 1,0-1,-1 1,-3 0,-2-1,0 1,1-1,2 1,-4-5,0-2,1 1,-3 1,0 1,2 1,1 2,3 0,-4 0,0 1,-3-5,0-1,1-5</inkml:trace>
  <inkml:trace contextRef="#ctx0" brushRef="#br0" timeOffset="279095.4014">187 136,'0'4,"0"7,0 5,0 9,0 5,-4 2,-7-4,0-4,-4-4,1-2,3 0,-1 3,1 1,-2 2,2 5,2 3,-2-4,2-3,1 4,-2-3,1-2,2 0,2 0,2 1,1 0,1 1,1 0,5-4,2 3,-1 2,3-4,5-6,0-5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5:00.871"/>
    </inkml:context>
    <inkml:brush xml:id="br0">
      <inkml:brushProperty name="width" value="0.025" units="cm"/>
      <inkml:brushProperty name="height" value="0.025" units="cm"/>
      <inkml:brushProperty name="ignorePressure" value="1"/>
    </inkml:brush>
  </inkml:definitions>
  <inkml:trace contextRef="#ctx0" brushRef="#br0">1537 26,'0'4,"0"7,0 5,0 5,0 3,0 11,0 4,0 5,0-2,0-2,0-4,0-4,0-2,0-3,0 0,0-1,0 0,0-1,0 1,0 0,0 0,0 1,0-1,0 1,0-5</inkml:trace>
  <inkml:trace contextRef="#ctx0" brushRef="#br0" timeOffset="2016">1669 820,'0'4,"4"11,7 3,5 2,0 3,2-3,-2 0,-4 1,1-3,-2 0,1 1,-1 2,-2 2,-3 2,-2 1,2-5,0 0,0 0,-2 1,3-3,1 0,-2 1,4 1,-1 3,-2 0,-1 2,-3 0,-1 1,-1 0,-1-1,-5 1,-6 0,-1-1,-3-4,-4-6,2-1,-5-3,-4-4,-2 1,0 0,4-2</inkml:trace>
  <inkml:trace contextRef="#ctx0" brushRef="#br0" timeOffset="-1768">585 0,'0'5,"0"5,0 7,0 3,0 4,0 2,0 2,0-1,0 1,0-1,0 0,0 0,0 0,0 0,0-1,0 1,0-1,0 0,0 1,0-1,0 1,0-1,-4-4,-2-2,0 1,1-3</inkml:trace>
  <inkml:trace contextRef="#ctx0" brushRef="#br0" timeOffset="4304">240 714,'5'0,"1"4,-1 7,0 5,-2 5,-5-2,-3 1,-1 6,-3-1,-9-1,-2 0,3 1,4 0,4 1,-1-5,2 0,2 0,-3-4,0 0,-2-2,0 0,2 2,3 2,2 4,-3-3,1-1,-5-3,1 1,2 1,-3-2,1 9,2 6,3 5,1 3,3-2,0-3,1-2,0-2,1-2,-1-1,0-1,5-4,1-3,5-3,4-5,4-4,4 1,2-1,2-1,0-2,0-2,1-1,-6 0</inkml:trace>
  <inkml:trace contextRef="#ctx0" brushRef="#br0" timeOffset="8120">849 1429,'0'5,"4"5,7 6,0 5,0 3,-4 2,3-3,4-6,-1-1,2-3,-1 0,1-2,3-2,2-4,3-1,-3-7,0-3,1-5,2 0,-4-3,0 1,1-2,-3-3,0 2,2 4,2 3,-2-1,-1 1,-2-2,0-4,2 1,-3 2</inkml:trace>
  <inkml:trace contextRef="#ctx0" brushRef="#br0" timeOffset="42649">823 1455,'0'-5,"0"-5,-4-2,-2-3,-5 1,1-1,-4 1,-3 4,-3 2,-4 4,-1 2,-1 2,-1 0,0 0,0 1,0 0,0-1,0 1,5 3,2 2,3 5,1-1,3 4,4 3,-1-1,1 1,-3-2,1 1,3 2,-3-2,-3-4,-4 1,-3-2,-3-3,2 2,6 3,1 0,2-2</inkml:trace>
  <inkml:trace contextRef="#ctx0" brushRef="#br0" timeOffset="46200">1325 1429,'4'0,"7"0,1-4,2-2,5 0,2 1,3 2,2 1,0 1,1 0,0 1,0 1,0-1,0 0,0 5,-5 5,-2 2,-3 3,-1-1,-3 2,0-3,-1 2,-3-2</inkml:trace>
  <inkml:trace contextRef="#ctx0" brushRef="#br0" timeOffset="54964">453 1350,'4'4,"2"7,0 5,3 5,0 3,3-3,5-4,-2-1,-3 1,2-2,-3 1,2-2,3-4,-1-12,2-7,1 0,-1-5,-4-3,-4-4,-4-2,2 2,4 0,1 0,-7 2,-8 6,-9 4,-6 4,-5 3,-3 1,-2 2,5 4,5 7,11 0,11 4,9-2,7-3,5-3,2-3,1-7,1-3,-5-6,-7-4,-10-1,-11 3,-10 4,-6 3,-5 2,2-2,1 0,-1 1,4 5,0 8,4 7,4 5,4 4,3 2,3 2,5-5,7-6,6-5,5-6,-2-7,-4-9,-4-7,-1 0,-1-3,-3-1,-3 7,-6 5,-3 1,-5 1,-5 2,0-3,-3 0,-2 1,3 7,3 8,9 6,10 6,9 0,6-5,4-3,-2-10,-4-8,-6-9,-5-5,-3-5,-7 2,-3 1,-5 4,-5 5,0 9,3 10,3 9,4 5,7 1,13-5,8-4,5-4,-2-9,-10-7,-8-8,-8-1,-10-2,-7 2,-5 4,-3 4,-2 4,4 7,6 8,7 7,4 4,4 4,2-7,2-11,0-12,0-9,-5-2,-5 2,-7 3,-4 3,-4 3,2 7,10 4,6 4,10 1,12-1,8-3,5-2,2-2,-1-2,-4-5,-7-7,-11-1,-12 1,-10 3,-1 7,0 8,4 8,3 5,8 0,8-4,8 0,0-8,-2-8,-3-10,-9-3,-8 1,-4-3,-4 3,-5 2,1 7,9 5,5 6,3 7,12 0,3 2,3-1,0-9,-3-9,-5-9,-7-8,-10-4,-7-3,-6 2,6 11,4 11,5 11,8 4,3 4,1 4,9-2,6-4,-5-5,-15-3,-11-4,-4-6,-5-8,2-6,3-5,4-2,4 6,7 11,9 7,1 8,0 7,-2 5,-8 0,-7-4,-4-9,0-6</inkml:trace>
  <inkml:trace contextRef="#ctx0" brushRef="#br0" timeOffset="62418">1457 1376,'0'-4,"-4"-2,-2 4,-5 4,-4 0,0 5,3 6,3 5,3 4,3 2,2 3,1 0,5-4,1-1,1-1,2-3,5-5,5-4,-2-9,2-4,1-2,3 1,-4-3,1-1,0-8,2-1,-3-1,-5-3,0 3,-2 0,-4-1,-3-2,-2-2,-6 4,-7 4,-7 6,-4 4,-4 4,-2 1,0 2,3 4,7 6,6 7,5 3,3 3,7-2,7-5,6-5,5-6,3-2,-3-8,-4-6,-11-3,-6-3,-8 1,-7 3,-6 4,-4 3,-2 3,-1 1,-1 1,9 0,8 5,5 6,5 6,6 0,7-3,6-4,4-4,3-2,2-3,-4-5,-5-7,-11-2,-11 2,-9 3,-7 2,-5 3,-2 1,-1 2,-1 0,10 5,12 1,12 0,9-1,12-1,6-2,-8-1,-11 0,-14-1,-10 0,-8-1,-1 6,-1 5,3 6,4 5,9-2,10-3,4-10,5-5,1-8,-3-6,-4 2,-7 4,-8 3,1 2,6 6,8 2,7 0,6 0,3-2,6-6,4-3,-5-5,-11 0,-14 1,-12 2,-4-2,-5 0,-4 2,-3 7,-2 3,-1 1,5 4,9 1,13-1,5-6,2-8,5-4,0-3,2-1,0-2,-8 2,-5 8,7 4,-3 4,-7 0,-3 5,5 1,5 0,3-7,0-8,-2-7,-6-1,-7 2,-3 8,-5 4,-3 7,1 7,-1 2,2 2,9-1,9-4,10-4,7-3,5-7,-7-3,-10-1,-11 1,-9 1,-7 1,-1 6,0 2,3 5,4 5,10 0,9-2,9-4,2-7,-2-10,-3-6,-8-3,-10 4,-2 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0:36.681"/>
    </inkml:context>
    <inkml:brush xml:id="br0">
      <inkml:brushProperty name="width" value="0.025" units="cm"/>
      <inkml:brushProperty name="height" value="0.025" units="cm"/>
      <inkml:brushProperty name="ignorePressure" value="1"/>
    </inkml:brush>
  </inkml:definitions>
  <inkml:trace contextRef="#ctx0" brushRef="#br0">1351 63,'3'-1,"22"-4,0 3,-3-4,-2-1,1 2,1 1,2 1,0 1,2 2,0-1,1 2,-1-1,1 0,0 0,-1 0,1 1,-1-1,1 0,-1 0,1 0,-1 0,1 0,-1 0,1 0,-1 0,-4 4,-1 2,-5 4,0 1,10 7,6 10,-3-5,-6-11,-8-11,-5-11,-1-4,-1-3,2 0,4 4,-1-1,3 2,2-1,4 2,1 2,2 2,1 4,6 1,1 2,-1 0,0 0,-2 1,-1-1,-2 1,0-1,0 0,-5 5,-2 1,0 0,2 3,1 0,1-1,-3 2,-1 4,1 4,1-1,-3 1,0-2,0 0,3-2,-3 1,-5 2,0-2,-3 2,2-3,-1 1,-4 3,-2 2,2-2,4-4,0 0,3-2,-2 1,2-2,3-2,2 2,3 2,2 1,-3 1,-2-1,2-4,-5 2,-3-2</inkml:trace>
  <inkml:trace contextRef="#ctx0" brushRef="#br0" timeOffset="5568.4014">1536 3,'-5'0,"-5"0,-2 5,-3 1,1 4,-1 0,-3-1,-3-2,-2-3,-2-1,-1-2,-1-1,4 4,2 2,0-1,-1-1,3 4,0 0,4 3,0 0,2 2,-1 0,-3-3,-3-4,-2-1,2 1,1 1,-2 3,-2 0,0-1,-2-3,-1-2,0-2,3 3,3 1,3 4,1 5,-2-1,-2-2,3 2,-1-3,3 2,3 4,1 2,1 4,-2 1,1-2</inkml:trace>
  <inkml:trace contextRef="#ctx0" brushRef="#br0" timeOffset="9279.4014">663 400,'0'5,"0"5,0 6,4 5,7-1,5 0,0 1,2 2,3-3,1-5,2-1,2-2,-4 1,-1-2,0 2,1-1,2-3,0-3,2-2,0-2,1-2,-5 5,-2 0,1 0,1-1,-3 4,4-1,3 0,-3 2,-2 1,2-3,4-1,3-3,1-1,-1-1,0-1,-2 0,0-1,-1 1,0-1,-1 1,0 0,1 0,-1 0,0 0,1 0,-1 0,1 0,-1 0,5 0,1 0,-4 5,-3 1,-1 4,0 0,0-1,1-2,1-3,-1-1,6-2,6-1,1 0,-1-1,-3 1,-2 0,-2 4,-2 2,-1-1,-1 0,5-2,1-1,4-1,1 0,-2-1,-2-1,-3 1,-1 0,3 0,6 0,0-1,-2 1,-2 0,-3 0,-2 0,-1 0,-1-4,-5-7,-2 0,0 0,-3-1,0 1,6 2,8-2,3 2,-3-3,-4 0,-1 4,-1 1,-4-1,-6-4,-6-5,-4-4,-3-3,3 3,0 0,4 4,0 1,0 2</inkml:trace>
  <inkml:trace contextRef="#ctx0" brushRef="#br0" timeOffset="12343.4014">3230 426,'5'0,"5"4,6 2,5 4,3 1,2-2,-3 2,-1-1,-5 3,0-1,-4 1,2 0,1-4,4-2,-2 1,0 0,-3 3,-4 4,1 0,-2 1,7-2,0-7,-7-10,-6-9,-7-2,-8-4,-7 2,0-1,3-2,-1 2,-1 3,-4 6,-1 2,-2 4,2-3,2-1,-1 1,-1-3,-2-1,-1 2,-1 2,0 1,0 2,-1 1,0 1,5 1</inkml:trace>
  <inkml:trace contextRef="#ctx0" brushRef="#br0" timeOffset="15264.4014">717 400,'-5'0,"-5"0,-7 0,-3 0,-4 5,2 5,1 2,-1-2,3 2,6 4,-1-1,3 1,-1-1,1 0,-2 3,-3-2,5-4,5-8,8-5,3-7,6-2,1-3,2 0,4-3,-1-2,1 1,2 4,2 5,-3-2,-5-4,1 2,-4 2</inkml:trace>
  <inkml:trace contextRef="#ctx0" brushRef="#br0" timeOffset="20311.4014">716 426,'9'0,"7"0,6 0,3 0,3 0,0 0,0 0,0 0,0 0,-1 0,4 0,2 0,-1 0,-1 0,-1 0,-2 0,0 0,-1 0,-1 0,0 0,0 0,5-5,1-1,0 0,-1 2,-1 0,-1 2,-2 1,0 1,-1 0,1 0,-1 0,0 1,0-1,1 0,-1 0,1 0,-1 0,0 0,1 0,-1 0,1 0,-1 0,1 0,-1 0,1 0,-1 0,1 0,-1 0,1 0,-1 0,0 0,-4 5,-1 1,0-1,0 0,3-2,0-1,1-1,2 0,-1-1,5 0,2-1,-1 1,4 0,0 0,-2 0,-2 0,-6 4,-4 2,0 0,0-2,1 0,1-2,1-1,1-1,0 0,-4 4,-1 2,0 0,1-2,1-1,1-1,2-1,0 0,0-1,1-1,-5 6,-1 0,0 1,1-2,1 0,-3-2</inkml:trace>
  <inkml:trace contextRef="#ctx0" brushRef="#br0" timeOffset="277157.4014">3971 162,'0'5,"-5"1,-1 4,1 5,0 5,2 3,1 2,1 1,5-3,2-2,0 1,-1 0,-2 2,-1 1,0 0,-2 2,0-1,0 1,0-1,-1 1,-3 0,-2-1,0 1,1-1,2 1,-4-5,0-2,1 1,-3 1,0 1,2 1,1 2,3 0,-4 0,0 1,-3-5,0-1,1-5</inkml:trace>
  <inkml:trace contextRef="#ctx0" brushRef="#br0" timeOffset="279095.4014">187 136,'0'4,"0"7,0 5,0 9,0 5,-4 2,-7-4,0-4,-4-4,1-2,3 0,-1 3,1 1,-2 2,2 5,2 3,-2-4,2-3,1 4,-2-3,1-2,2 0,2 0,2 1,1 0,1 1,1 0,5-4,2 3,-1 2,3-4,5-6,0-5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0:36.681"/>
    </inkml:context>
    <inkml:brush xml:id="br0">
      <inkml:brushProperty name="width" value="0.025" units="cm"/>
      <inkml:brushProperty name="height" value="0.025" units="cm"/>
      <inkml:brushProperty name="ignorePressure" value="1"/>
    </inkml:brush>
  </inkml:definitions>
  <inkml:trace contextRef="#ctx0" brushRef="#br0">1351 63,'3'-1,"22"-4,0 3,-3-4,-2-1,1 2,1 1,2 1,0 1,2 2,0-1,1 2,-1-1,1 0,0 0,-1 0,1 1,-1-1,1 0,-1 0,1 0,-1 0,1 0,-1 0,1 0,-1 0,-4 4,-1 2,-5 4,0 1,10 7,6 10,-3-5,-6-11,-8-11,-5-11,-1-4,-1-3,2 0,4 4,-1-1,3 2,2-1,4 2,1 2,2 2,1 4,6 1,1 2,-1 0,0 0,-2 1,-1-1,-2 1,0-1,0 0,-5 5,-2 1,0 0,2 3,1 0,1-1,-3 2,-1 4,1 4,1-1,-3 1,0-2,0 0,3-2,-3 1,-5 2,0-2,-3 2,2-3,-1 1,-4 3,-2 2,2-2,4-4,0 0,3-2,-2 1,2-2,3-2,2 2,3 2,2 1,-3 1,-2-1,2-4,-5 2,-3-2</inkml:trace>
  <inkml:trace contextRef="#ctx0" brushRef="#br0" timeOffset="5568.4014">1536 3,'-5'0,"-5"0,-2 5,-3 1,1 4,-1 0,-3-1,-3-2,-2-3,-2-1,-1-2,-1-1,4 4,2 2,0-1,-1-1,3 4,0 0,4 3,0 0,2 2,-1 0,-3-3,-3-4,-2-1,2 1,1 1,-2 3,-2 0,0-1,-2-3,-1-2,0-2,3 3,3 1,3 4,1 5,-2-1,-2-2,3 2,-1-3,3 2,3 4,1 2,1 4,-2 1,1-2</inkml:trace>
  <inkml:trace contextRef="#ctx0" brushRef="#br0" timeOffset="9279.4014">663 400,'0'5,"0"5,0 6,4 5,7-1,5 0,0 1,2 2,3-3,1-5,2-1,2-2,-4 1,-1-2,0 2,1-1,2-3,0-3,2-2,0-2,1-2,-5 5,-2 0,1 0,1-1,-3 4,4-1,3 0,-3 2,-2 1,2-3,4-1,3-3,1-1,-1-1,0-1,-2 0,0-1,-1 1,0-1,-1 1,0 0,1 0,-1 0,0 0,1 0,-1 0,1 0,-1 0,5 0,1 0,-4 5,-3 1,-1 4,0 0,0-1,1-2,1-3,-1-1,6-2,6-1,1 0,-1-1,-3 1,-2 0,-2 4,-2 2,-1-1,-1 0,5-2,1-1,4-1,1 0,-2-1,-2-1,-3 1,-1 0,3 0,6 0,0-1,-2 1,-2 0,-3 0,-2 0,-1 0,-1-4,-5-7,-2 0,0 0,-3-1,0 1,6 2,8-2,3 2,-3-3,-4 0,-1 4,-1 1,-4-1,-6-4,-6-5,-4-4,-3-3,3 3,0 0,4 4,0 1,0 2</inkml:trace>
  <inkml:trace contextRef="#ctx0" brushRef="#br0" timeOffset="12343.4014">3230 426,'5'0,"5"4,6 2,5 4,3 1,2-2,-3 2,-1-1,-5 3,0-1,-4 1,2 0,1-4,4-2,-2 1,0 0,-3 3,-4 4,1 0,-2 1,7-2,0-7,-7-10,-6-9,-7-2,-8-4,-7 2,0-1,3-2,-1 2,-1 3,-4 6,-1 2,-2 4,2-3,2-1,-1 1,-1-3,-2-1,-1 2,-1 2,0 1,0 2,-1 1,0 1,5 1</inkml:trace>
  <inkml:trace contextRef="#ctx0" brushRef="#br0" timeOffset="15264.4014">717 400,'-5'0,"-5"0,-7 0,-3 0,-4 5,2 5,1 2,-1-2,3 2,6 4,-1-1,3 1,-1-1,1 0,-2 3,-3-2,5-4,5-8,8-5,3-7,6-2,1-3,2 0,4-3,-1-2,1 1,2 4,2 5,-3-2,-5-4,1 2,-4 2</inkml:trace>
  <inkml:trace contextRef="#ctx0" brushRef="#br0" timeOffset="20311.4014">716 426,'9'0,"7"0,6 0,3 0,3 0,0 0,0 0,0 0,0 0,-1 0,4 0,2 0,-1 0,-1 0,-1 0,-2 0,0 0,-1 0,-1 0,0 0,0 0,5-5,1-1,0 0,-1 2,-1 0,-1 2,-2 1,0 1,-1 0,1 0,-1 0,0 1,0-1,1 0,-1 0,1 0,-1 0,0 0,1 0,-1 0,1 0,-1 0,1 0,-1 0,1 0,-1 0,1 0,-1 0,1 0,-1 0,0 0,-4 5,-1 1,0-1,0 0,3-2,0-1,1-1,2 0,-1-1,5 0,2-1,-1 1,4 0,0 0,-2 0,-2 0,-6 4,-4 2,0 0,0-2,1 0,1-2,1-1,1-1,0 0,-4 4,-1 2,0 0,1-2,1-1,1-1,2-1,0 0,0-1,1-1,-5 6,-1 0,0 1,1-2,1 0,-3-2</inkml:trace>
  <inkml:trace contextRef="#ctx0" brushRef="#br0" timeOffset="277157.4014">3971 162,'0'5,"-5"1,-1 4,1 5,0 5,2 3,1 2,1 1,5-3,2-2,0 1,-1 0,-2 2,-1 1,0 0,-2 2,0-1,0 1,0-1,-1 1,-3 0,-2-1,0 1,1-1,2 1,-4-5,0-2,1 1,-3 1,0 1,2 1,1 2,3 0,-4 0,0 1,-3-5,0-1,1-5</inkml:trace>
  <inkml:trace contextRef="#ctx0" brushRef="#br0" timeOffset="279095.4014">187 136,'0'4,"0"7,0 5,0 9,0 5,-4 2,-7-4,0-4,-4-4,1-2,3 0,-1 3,1 1,-2 2,2 5,2 3,-2-4,2-3,1 4,-2-3,1-2,2 0,2 0,2 1,1 0,1 1,1 0,5-4,2 3,-1 2,3-4,5-6,0-5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5:00.871"/>
    </inkml:context>
    <inkml:brush xml:id="br0">
      <inkml:brushProperty name="width" value="0.025" units="cm"/>
      <inkml:brushProperty name="height" value="0.025" units="cm"/>
      <inkml:brushProperty name="ignorePressure" value="1"/>
    </inkml:brush>
  </inkml:definitions>
  <inkml:trace contextRef="#ctx0" brushRef="#br0">1537 26,'0'4,"0"7,0 5,0 5,0 3,0 11,0 4,0 5,0-2,0-2,0-4,0-4,0-2,0-3,0 0,0-1,0 0,0-1,0 1,0 0,0 0,0 1,0-1,0 1,0-5</inkml:trace>
  <inkml:trace contextRef="#ctx0" brushRef="#br0" timeOffset="2016">1669 820,'0'4,"4"11,7 3,5 2,0 3,2-3,-2 0,-4 1,1-3,-2 0,1 1,-1 2,-2 2,-3 2,-2 1,2-5,0 0,0 0,-2 1,3-3,1 0,-2 1,4 1,-1 3,-2 0,-1 2,-3 0,-1 1,-1 0,-1-1,-5 1,-6 0,-1-1,-3-4,-4-6,2-1,-5-3,-4-4,-2 1,0 0,4-2</inkml:trace>
  <inkml:trace contextRef="#ctx0" brushRef="#br0" timeOffset="-1768">585 0,'0'5,"0"5,0 7,0 3,0 4,0 2,0 2,0-1,0 1,0-1,0 0,0 0,0 0,0 0,0-1,0 1,0-1,0 0,0 1,0-1,0 1,0-1,-4-4,-2-2,0 1,1-3</inkml:trace>
  <inkml:trace contextRef="#ctx0" brushRef="#br0" timeOffset="4304">240 714,'5'0,"1"4,-1 7,0 5,-2 5,-5-2,-3 1,-1 6,-3-1,-9-1,-2 0,3 1,4 0,4 1,-1-5,2 0,2 0,-3-4,0 0,-2-2,0 0,2 2,3 2,2 4,-3-3,1-1,-5-3,1 1,2 1,-3-2,1 9,2 6,3 5,1 3,3-2,0-3,1-2,0-2,1-2,-1-1,0-1,5-4,1-3,5-3,4-5,4-4,4 1,2-1,2-1,0-2,0-2,1-1,-6 0</inkml:trace>
  <inkml:trace contextRef="#ctx0" brushRef="#br0" timeOffset="8120">849 1429,'0'5,"4"5,7 6,0 5,0 3,-4 2,3-3,4-6,-1-1,2-3,-1 0,1-2,3-2,2-4,3-1,-3-7,0-3,1-5,2 0,-4-3,0 1,1-2,-3-3,0 2,2 4,2 3,-2-1,-1 1,-2-2,0-4,2 1,-3 2</inkml:trace>
  <inkml:trace contextRef="#ctx0" brushRef="#br0" timeOffset="42649">823 1455,'0'-5,"0"-5,-4-2,-2-3,-5 1,1-1,-4 1,-3 4,-3 2,-4 4,-1 2,-1 2,-1 0,0 0,0 1,0 0,0-1,0 1,5 3,2 2,3 5,1-1,3 4,4 3,-1-1,1 1,-3-2,1 1,3 2,-3-2,-3-4,-4 1,-3-2,-3-3,2 2,6 3,1 0,2-2</inkml:trace>
  <inkml:trace contextRef="#ctx0" brushRef="#br0" timeOffset="46200">1325 1429,'4'0,"7"0,1-4,2-2,5 0,2 1,3 2,2 1,0 1,1 0,0 1,0 1,0-1,0 0,0 5,-5 5,-2 2,-3 3,-1-1,-3 2,0-3,-1 2,-3-2</inkml:trace>
  <inkml:trace contextRef="#ctx0" brushRef="#br0" timeOffset="54964">453 1350,'4'4,"2"7,0 5,3 5,0 3,3-3,5-4,-2-1,-3 1,2-2,-3 1,2-2,3-4,-1-12,2-7,1 0,-1-5,-4-3,-4-4,-4-2,2 2,4 0,1 0,-7 2,-8 6,-9 4,-6 4,-5 3,-3 1,-2 2,5 4,5 7,11 0,11 4,9-2,7-3,5-3,2-3,1-7,1-3,-5-6,-7-4,-10-1,-11 3,-10 4,-6 3,-5 2,2-2,1 0,-1 1,4 5,0 8,4 7,4 5,4 4,3 2,3 2,5-5,7-6,6-5,5-6,-2-7,-4-9,-4-7,-1 0,-1-3,-3-1,-3 7,-6 5,-3 1,-5 1,-5 2,0-3,-3 0,-2 1,3 7,3 8,9 6,10 6,9 0,6-5,4-3,-2-10,-4-8,-6-9,-5-5,-3-5,-7 2,-3 1,-5 4,-5 5,0 9,3 10,3 9,4 5,7 1,13-5,8-4,5-4,-2-9,-10-7,-8-8,-8-1,-10-2,-7 2,-5 4,-3 4,-2 4,4 7,6 8,7 7,4 4,4 4,2-7,2-11,0-12,0-9,-5-2,-5 2,-7 3,-4 3,-4 3,2 7,10 4,6 4,10 1,12-1,8-3,5-2,2-2,-1-2,-4-5,-7-7,-11-1,-12 1,-10 3,-1 7,0 8,4 8,3 5,8 0,8-4,8 0,0-8,-2-8,-3-10,-9-3,-8 1,-4-3,-4 3,-5 2,1 7,9 5,5 6,3 7,12 0,3 2,3-1,0-9,-3-9,-5-9,-7-8,-10-4,-7-3,-6 2,6 11,4 11,5 11,8 4,3 4,1 4,9-2,6-4,-5-5,-15-3,-11-4,-4-6,-5-8,2-6,3-5,4-2,4 6,7 11,9 7,1 8,0 7,-2 5,-8 0,-7-4,-4-9,0-6</inkml:trace>
  <inkml:trace contextRef="#ctx0" brushRef="#br0" timeOffset="62418">1457 1376,'0'-4,"-4"-2,-2 4,-5 4,-4 0,0 5,3 6,3 5,3 4,3 2,2 3,1 0,5-4,1-1,1-1,2-3,5-5,5-4,-2-9,2-4,1-2,3 1,-4-3,1-1,0-8,2-1,-3-1,-5-3,0 3,-2 0,-4-1,-3-2,-2-2,-6 4,-7 4,-7 6,-4 4,-4 4,-2 1,0 2,3 4,7 6,6 7,5 3,3 3,7-2,7-5,6-5,5-6,3-2,-3-8,-4-6,-11-3,-6-3,-8 1,-7 3,-6 4,-4 3,-2 3,-1 1,-1 1,9 0,8 5,5 6,5 6,6 0,7-3,6-4,4-4,3-2,2-3,-4-5,-5-7,-11-2,-11 2,-9 3,-7 2,-5 3,-2 1,-1 2,-1 0,10 5,12 1,12 0,9-1,12-1,6-2,-8-1,-11 0,-14-1,-10 0,-8-1,-1 6,-1 5,3 6,4 5,9-2,10-3,4-10,5-5,1-8,-3-6,-4 2,-7 4,-8 3,1 2,6 6,8 2,7 0,6 0,3-2,6-6,4-3,-5-5,-11 0,-14 1,-12 2,-4-2,-5 0,-4 2,-3 7,-2 3,-1 1,5 4,9 1,13-1,5-6,2-8,5-4,0-3,2-1,0-2,-8 2,-5 8,7 4,-3 4,-7 0,-3 5,5 1,5 0,3-7,0-8,-2-7,-6-1,-7 2,-3 8,-5 4,-3 7,1 7,-1 2,2 2,9-1,9-4,10-4,7-3,5-7,-7-3,-10-1,-11 1,-9 1,-7 1,-1 6,0 2,3 5,4 5,10 0,9-2,9-4,2-7,-2-10,-3-6,-8-3,-10 4,-2 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0:36.681"/>
    </inkml:context>
    <inkml:brush xml:id="br0">
      <inkml:brushProperty name="width" value="0.025" units="cm"/>
      <inkml:brushProperty name="height" value="0.025" units="cm"/>
      <inkml:brushProperty name="ignorePressure" value="1"/>
    </inkml:brush>
  </inkml:definitions>
  <inkml:trace contextRef="#ctx0" brushRef="#br0">1351 63,'3'-1,"22"-4,0 3,-3-4,-2-1,1 2,1 1,2 1,0 1,2 2,0-1,1 2,-1-1,1 0,0 0,-1 0,1 1,-1-1,1 0,-1 0,1 0,-1 0,1 0,-1 0,1 0,-1 0,-4 4,-1 2,-5 4,0 1,10 7,6 10,-3-5,-6-11,-8-11,-5-11,-1-4,-1-3,2 0,4 4,-1-1,3 2,2-1,4 2,1 2,2 2,1 4,6 1,1 2,-1 0,0 0,-2 1,-1-1,-2 1,0-1,0 0,-5 5,-2 1,0 0,2 3,1 0,1-1,-3 2,-1 4,1 4,1-1,-3 1,0-2,0 0,3-2,-3 1,-5 2,0-2,-3 2,2-3,-1 1,-4 3,-2 2,2-2,4-4,0 0,3-2,-2 1,2-2,3-2,2 2,3 2,2 1,-3 1,-2-1,2-4,-5 2,-3-2</inkml:trace>
  <inkml:trace contextRef="#ctx0" brushRef="#br0" timeOffset="5568.4014">1536 3,'-5'0,"-5"0,-2 5,-3 1,1 4,-1 0,-3-1,-3-2,-2-3,-2-1,-1-2,-1-1,4 4,2 2,0-1,-1-1,3 4,0 0,4 3,0 0,2 2,-1 0,-3-3,-3-4,-2-1,2 1,1 1,-2 3,-2 0,0-1,-2-3,-1-2,0-2,3 3,3 1,3 4,1 5,-2-1,-2-2,3 2,-1-3,3 2,3 4,1 2,1 4,-2 1,1-2</inkml:trace>
  <inkml:trace contextRef="#ctx0" brushRef="#br0" timeOffset="9279.4014">663 400,'0'5,"0"5,0 6,4 5,7-1,5 0,0 1,2 2,3-3,1-5,2-1,2-2,-4 1,-1-2,0 2,1-1,2-3,0-3,2-2,0-2,1-2,-5 5,-2 0,1 0,1-1,-3 4,4-1,3 0,-3 2,-2 1,2-3,4-1,3-3,1-1,-1-1,0-1,-2 0,0-1,-1 1,0-1,-1 1,0 0,1 0,-1 0,0 0,1 0,-1 0,1 0,-1 0,5 0,1 0,-4 5,-3 1,-1 4,0 0,0-1,1-2,1-3,-1-1,6-2,6-1,1 0,-1-1,-3 1,-2 0,-2 4,-2 2,-1-1,-1 0,5-2,1-1,4-1,1 0,-2-1,-2-1,-3 1,-1 0,3 0,6 0,0-1,-2 1,-2 0,-3 0,-2 0,-1 0,-1-4,-5-7,-2 0,0 0,-3-1,0 1,6 2,8-2,3 2,-3-3,-4 0,-1 4,-1 1,-4-1,-6-4,-6-5,-4-4,-3-3,3 3,0 0,4 4,0 1,0 2</inkml:trace>
  <inkml:trace contextRef="#ctx0" brushRef="#br0" timeOffset="12343.4014">3230 426,'5'0,"5"4,6 2,5 4,3 1,2-2,-3 2,-1-1,-5 3,0-1,-4 1,2 0,1-4,4-2,-2 1,0 0,-3 3,-4 4,1 0,-2 1,7-2,0-7,-7-10,-6-9,-7-2,-8-4,-7 2,0-1,3-2,-1 2,-1 3,-4 6,-1 2,-2 4,2-3,2-1,-1 1,-1-3,-2-1,-1 2,-1 2,0 1,0 2,-1 1,0 1,5 1</inkml:trace>
  <inkml:trace contextRef="#ctx0" brushRef="#br0" timeOffset="15264.4014">717 400,'-5'0,"-5"0,-7 0,-3 0,-4 5,2 5,1 2,-1-2,3 2,6 4,-1-1,3 1,-1-1,1 0,-2 3,-3-2,5-4,5-8,8-5,3-7,6-2,1-3,2 0,4-3,-1-2,1 1,2 4,2 5,-3-2,-5-4,1 2,-4 2</inkml:trace>
  <inkml:trace contextRef="#ctx0" brushRef="#br0" timeOffset="20311.4014">716 426,'9'0,"7"0,6 0,3 0,3 0,0 0,0 0,0 0,0 0,-1 0,4 0,2 0,-1 0,-1 0,-1 0,-2 0,0 0,-1 0,-1 0,0 0,0 0,5-5,1-1,0 0,-1 2,-1 0,-1 2,-2 1,0 1,-1 0,1 0,-1 0,0 1,0-1,1 0,-1 0,1 0,-1 0,0 0,1 0,-1 0,1 0,-1 0,1 0,-1 0,1 0,-1 0,1 0,-1 0,1 0,-1 0,0 0,-4 5,-1 1,0-1,0 0,3-2,0-1,1-1,2 0,-1-1,5 0,2-1,-1 1,4 0,0 0,-2 0,-2 0,-6 4,-4 2,0 0,0-2,1 0,1-2,1-1,1-1,0 0,-4 4,-1 2,0 0,1-2,1-1,1-1,2-1,0 0,0-1,1-1,-5 6,-1 0,0 1,1-2,1 0,-3-2</inkml:trace>
  <inkml:trace contextRef="#ctx0" brushRef="#br0" timeOffset="277157.4014">3971 162,'0'5,"-5"1,-1 4,1 5,0 5,2 3,1 2,1 1,5-3,2-2,0 1,-1 0,-2 2,-1 1,0 0,-2 2,0-1,0 1,0-1,-1 1,-3 0,-2-1,0 1,1-1,2 1,-4-5,0-2,1 1,-3 1,0 1,2 1,1 2,3 0,-4 0,0 1,-3-5,0-1,1-5</inkml:trace>
  <inkml:trace contextRef="#ctx0" brushRef="#br0" timeOffset="279095.4014">187 136,'0'4,"0"7,0 5,0 9,0 5,-4 2,-7-4,0-4,-4-4,1-2,3 0,-1 3,1 1,-2 2,2 5,2 3,-2-4,2-3,1 4,-2-3,1-2,2 0,2 0,2 1,1 0,1 1,1 0,5-4,2 3,-1 2,3-4,5-6,0-5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5:00.871"/>
    </inkml:context>
    <inkml:brush xml:id="br0">
      <inkml:brushProperty name="width" value="0.025" units="cm"/>
      <inkml:brushProperty name="height" value="0.025" units="cm"/>
      <inkml:brushProperty name="ignorePressure" value="1"/>
    </inkml:brush>
  </inkml:definitions>
  <inkml:trace contextRef="#ctx0" brushRef="#br0">1537 26,'0'4,"0"7,0 5,0 5,0 3,0 11,0 4,0 5,0-2,0-2,0-4,0-4,0-2,0-3,0 0,0-1,0 0,0-1,0 1,0 0,0 0,0 1,0-1,0 1,0-5</inkml:trace>
  <inkml:trace contextRef="#ctx0" brushRef="#br0" timeOffset="2016">1669 820,'0'4,"4"11,7 3,5 2,0 3,2-3,-2 0,-4 1,1-3,-2 0,1 1,-1 2,-2 2,-3 2,-2 1,2-5,0 0,0 0,-2 1,3-3,1 0,-2 1,4 1,-1 3,-2 0,-1 2,-3 0,-1 1,-1 0,-1-1,-5 1,-6 0,-1-1,-3-4,-4-6,2-1,-5-3,-4-4,-2 1,0 0,4-2</inkml:trace>
  <inkml:trace contextRef="#ctx0" brushRef="#br0" timeOffset="-1768">585 0,'0'5,"0"5,0 7,0 3,0 4,0 2,0 2,0-1,0 1,0-1,0 0,0 0,0 0,0 0,0-1,0 1,0-1,0 0,0 1,0-1,0 1,0-1,-4-4,-2-2,0 1,1-3</inkml:trace>
  <inkml:trace contextRef="#ctx0" brushRef="#br0" timeOffset="4304">240 714,'5'0,"1"4,-1 7,0 5,-2 5,-5-2,-3 1,-1 6,-3-1,-9-1,-2 0,3 1,4 0,4 1,-1-5,2 0,2 0,-3-4,0 0,-2-2,0 0,2 2,3 2,2 4,-3-3,1-1,-5-3,1 1,2 1,-3-2,1 9,2 6,3 5,1 3,3-2,0-3,1-2,0-2,1-2,-1-1,0-1,5-4,1-3,5-3,4-5,4-4,4 1,2-1,2-1,0-2,0-2,1-1,-6 0</inkml:trace>
  <inkml:trace contextRef="#ctx0" brushRef="#br0" timeOffset="8120">849 1429,'0'5,"4"5,7 6,0 5,0 3,-4 2,3-3,4-6,-1-1,2-3,-1 0,1-2,3-2,2-4,3-1,-3-7,0-3,1-5,2 0,-4-3,0 1,1-2,-3-3,0 2,2 4,2 3,-2-1,-1 1,-2-2,0-4,2 1,-3 2</inkml:trace>
  <inkml:trace contextRef="#ctx0" brushRef="#br0" timeOffset="42649">823 1455,'0'-5,"0"-5,-4-2,-2-3,-5 1,1-1,-4 1,-3 4,-3 2,-4 4,-1 2,-1 2,-1 0,0 0,0 1,0 0,0-1,0 1,5 3,2 2,3 5,1-1,3 4,4 3,-1-1,1 1,-3-2,1 1,3 2,-3-2,-3-4,-4 1,-3-2,-3-3,2 2,6 3,1 0,2-2</inkml:trace>
  <inkml:trace contextRef="#ctx0" brushRef="#br0" timeOffset="46200">1325 1429,'4'0,"7"0,1-4,2-2,5 0,2 1,3 2,2 1,0 1,1 0,0 1,0 1,0-1,0 0,0 5,-5 5,-2 2,-3 3,-1-1,-3 2,0-3,-1 2,-3-2</inkml:trace>
  <inkml:trace contextRef="#ctx0" brushRef="#br0" timeOffset="54964">453 1350,'4'4,"2"7,0 5,3 5,0 3,3-3,5-4,-2-1,-3 1,2-2,-3 1,2-2,3-4,-1-12,2-7,1 0,-1-5,-4-3,-4-4,-4-2,2 2,4 0,1 0,-7 2,-8 6,-9 4,-6 4,-5 3,-3 1,-2 2,5 4,5 7,11 0,11 4,9-2,7-3,5-3,2-3,1-7,1-3,-5-6,-7-4,-10-1,-11 3,-10 4,-6 3,-5 2,2-2,1 0,-1 1,4 5,0 8,4 7,4 5,4 4,3 2,3 2,5-5,7-6,6-5,5-6,-2-7,-4-9,-4-7,-1 0,-1-3,-3-1,-3 7,-6 5,-3 1,-5 1,-5 2,0-3,-3 0,-2 1,3 7,3 8,9 6,10 6,9 0,6-5,4-3,-2-10,-4-8,-6-9,-5-5,-3-5,-7 2,-3 1,-5 4,-5 5,0 9,3 10,3 9,4 5,7 1,13-5,8-4,5-4,-2-9,-10-7,-8-8,-8-1,-10-2,-7 2,-5 4,-3 4,-2 4,4 7,6 8,7 7,4 4,4 4,2-7,2-11,0-12,0-9,-5-2,-5 2,-7 3,-4 3,-4 3,2 7,10 4,6 4,10 1,12-1,8-3,5-2,2-2,-1-2,-4-5,-7-7,-11-1,-12 1,-10 3,-1 7,0 8,4 8,3 5,8 0,8-4,8 0,0-8,-2-8,-3-10,-9-3,-8 1,-4-3,-4 3,-5 2,1 7,9 5,5 6,3 7,12 0,3 2,3-1,0-9,-3-9,-5-9,-7-8,-10-4,-7-3,-6 2,6 11,4 11,5 11,8 4,3 4,1 4,9-2,6-4,-5-5,-15-3,-11-4,-4-6,-5-8,2-6,3-5,4-2,4 6,7 11,9 7,1 8,0 7,-2 5,-8 0,-7-4,-4-9,0-6</inkml:trace>
  <inkml:trace contextRef="#ctx0" brushRef="#br0" timeOffset="62418">1457 1376,'0'-4,"-4"-2,-2 4,-5 4,-4 0,0 5,3 6,3 5,3 4,3 2,2 3,1 0,5-4,1-1,1-1,2-3,5-5,5-4,-2-9,2-4,1-2,3 1,-4-3,1-1,0-8,2-1,-3-1,-5-3,0 3,-2 0,-4-1,-3-2,-2-2,-6 4,-7 4,-7 6,-4 4,-4 4,-2 1,0 2,3 4,7 6,6 7,5 3,3 3,7-2,7-5,6-5,5-6,3-2,-3-8,-4-6,-11-3,-6-3,-8 1,-7 3,-6 4,-4 3,-2 3,-1 1,-1 1,9 0,8 5,5 6,5 6,6 0,7-3,6-4,4-4,3-2,2-3,-4-5,-5-7,-11-2,-11 2,-9 3,-7 2,-5 3,-2 1,-1 2,-1 0,10 5,12 1,12 0,9-1,12-1,6-2,-8-1,-11 0,-14-1,-10 0,-8-1,-1 6,-1 5,3 6,4 5,9-2,10-3,4-10,5-5,1-8,-3-6,-4 2,-7 4,-8 3,1 2,6 6,8 2,7 0,6 0,3-2,6-6,4-3,-5-5,-11 0,-14 1,-12 2,-4-2,-5 0,-4 2,-3 7,-2 3,-1 1,5 4,9 1,13-1,5-6,2-8,5-4,0-3,2-1,0-2,-8 2,-5 8,7 4,-3 4,-7 0,-3 5,5 1,5 0,3-7,0-8,-2-7,-6-1,-7 2,-3 8,-5 4,-3 7,1 7,-1 2,2 2,9-1,9-4,10-4,7-3,5-7,-7-3,-10-1,-11 1,-9 1,-7 1,-1 6,0 2,3 5,4 5,10 0,9-2,9-4,2-7,-2-10,-3-6,-8-3,-10 4,-2 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0:36.681"/>
    </inkml:context>
    <inkml:brush xml:id="br0">
      <inkml:brushProperty name="width" value="0.025" units="cm"/>
      <inkml:brushProperty name="height" value="0.025" units="cm"/>
      <inkml:brushProperty name="ignorePressure" value="1"/>
    </inkml:brush>
  </inkml:definitions>
  <inkml:trace contextRef="#ctx0" brushRef="#br0">1351 63,'3'-1,"22"-4,0 3,-3-4,-2-1,1 2,1 1,2 1,0 1,2 2,0-1,1 2,-1-1,1 0,0 0,-1 0,1 1,-1-1,1 0,-1 0,1 0,-1 0,1 0,-1 0,1 0,-1 0,-4 4,-1 2,-5 4,0 1,10 7,6 10,-3-5,-6-11,-8-11,-5-11,-1-4,-1-3,2 0,4 4,-1-1,3 2,2-1,4 2,1 2,2 2,1 4,6 1,1 2,-1 0,0 0,-2 1,-1-1,-2 1,0-1,0 0,-5 5,-2 1,0 0,2 3,1 0,1-1,-3 2,-1 4,1 4,1-1,-3 1,0-2,0 0,3-2,-3 1,-5 2,0-2,-3 2,2-3,-1 1,-4 3,-2 2,2-2,4-4,0 0,3-2,-2 1,2-2,3-2,2 2,3 2,2 1,-3 1,-2-1,2-4,-5 2,-3-2</inkml:trace>
  <inkml:trace contextRef="#ctx0" brushRef="#br0" timeOffset="5568.4014">1536 3,'-5'0,"-5"0,-2 5,-3 1,1 4,-1 0,-3-1,-3-2,-2-3,-2-1,-1-2,-1-1,4 4,2 2,0-1,-1-1,3 4,0 0,4 3,0 0,2 2,-1 0,-3-3,-3-4,-2-1,2 1,1 1,-2 3,-2 0,0-1,-2-3,-1-2,0-2,3 3,3 1,3 4,1 5,-2-1,-2-2,3 2,-1-3,3 2,3 4,1 2,1 4,-2 1,1-2</inkml:trace>
  <inkml:trace contextRef="#ctx0" brushRef="#br0" timeOffset="9279.4014">663 400,'0'5,"0"5,0 6,4 5,7-1,5 0,0 0,2 3,3-3,1-5,2-1,2-2,-4 1,-1-2,0 2,1-1,2-3,0-3,2-2,0-2,1-2,-5 5,-2 0,1 0,1-1,-3 4,4-1,3 0,-3 2,-2 1,2-3,4-1,3-3,1-1,-1-1,0-1,-2 0,0-1,-1 1,0-1,-1 1,0 0,1 0,-1 0,0 0,1 0,-1 0,1 0,-1 0,5 0,1 0,-4 5,-3 1,-1 4,0 0,0-1,1-2,1-3,-1-1,6-2,6-1,1 0,-1-1,-3 1,-2 0,-2 4,-2 2,-1-1,-1 0,5-2,1-1,4-1,1 0,-2-1,-2-1,-3 1,-1 0,3 0,6 0,0-1,-2 1,-2 0,-3 0,-2 0,-1 0,-1-4,-5-7,-2 0,0 0,-3-1,0 1,6 2,8-2,3 2,-3-3,-4 0,-1 4,-1 1,-4-1,-6-4,-6-5,-4-4,-3-3,3 3,0 0,4 4,0 1,0 2</inkml:trace>
  <inkml:trace contextRef="#ctx0" brushRef="#br0" timeOffset="12343.4014">3230 426,'5'0,"5"4,6 2,5 4,3 1,2-2,-3 2,-1-1,-5 3,0-2,-4 2,2 0,1-4,4-2,-2 1,0 0,-3 3,-4 4,1 0,-2 1,7-2,0-7,-7-10,-6-9,-7-2,-8-4,-7 2,0-1,3-2,-1 2,-1 3,-4 6,-1 3,-2 3,2-3,2-1,-1 1,-1-3,-2-1,-1 2,-1 2,0 1,0 2,-1 1,0 1,5 1</inkml:trace>
  <inkml:trace contextRef="#ctx0" brushRef="#br0" timeOffset="15264.4014">717 400,'-5'0,"-5"0,-7 0,-3 0,-4 5,2 5,1 2,-1-2,3 2,6 4,-1-1,3 1,-1-2,1 1,-2 3,-3-2,5-4,5-8,8-5,3-7,6-2,1-3,2 0,4-3,-1-1,1 0,2 4,2 5,-3-2,-5-4,1 2,-4 2</inkml:trace>
  <inkml:trace contextRef="#ctx0" brushRef="#br0" timeOffset="20311.4014">716 426,'9'0,"7"0,6 0,3 0,3 0,0 0,0 0,0 0,0 0,-1 0,4 0,2 0,-1 0,-1 0,-1 0,-2 0,0 0,-1 0,-1 0,0 0,0 0,5-5,1-1,0 0,-1 2,-1 0,-1 2,-2 1,0 1,-1 0,1 0,-1 0,0 1,0-1,1 0,-1 0,1 0,-1 0,0 0,1 0,-1 0,1 0,-1 0,1 0,-1 0,1 0,-1 0,1 0,-1 0,1 0,-1 0,0 0,-4 5,-1 1,0-1,0 0,3-2,0-1,1-1,2 0,-1-1,5 0,2-1,-1 1,4 0,0 0,-2 0,-2 0,-6 4,-4 2,0 0,0-2,1 0,1-2,1-1,1-1,0 0,-4 4,-1 2,0 0,1-2,1-1,1-1,2-1,0 0,0-1,1-1,-5 6,-1 0,0 1,1-2,1 0,-3-2</inkml:trace>
  <inkml:trace contextRef="#ctx0" brushRef="#br0" timeOffset="277157.4014">3971 162,'0'5,"-5"1,-1 4,1 5,0 5,2 3,1 2,1 1,5-3,2-2,0 1,-1 0,-2 2,-1 1,0 0,-2 2,0-1,0 0,0 0,-1 1,-3 0,-2-1,0 1,1-1,2 1,-4-5,0-2,1 1,-3 1,0 1,2 1,1 2,3 0,-4 0,0 1,-3-5,0-1,1-5</inkml:trace>
  <inkml:trace contextRef="#ctx0" brushRef="#br0" timeOffset="279095.4014">187 136,'0'4,"0"7,0 5,0 9,0 5,-4 2,-7-4,0-4,-4-4,1-2,3 0,-1 3,1 1,-2 2,2 5,2 3,-2-5,2-2,1 4,-2-3,1-2,2 0,2 0,2 1,1 0,1 1,1 0,5-4,2 3,-1 2,3-4,5-6,0-5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5:00.871"/>
    </inkml:context>
    <inkml:brush xml:id="br0">
      <inkml:brushProperty name="width" value="0.025" units="cm"/>
      <inkml:brushProperty name="height" value="0.025" units="cm"/>
      <inkml:brushProperty name="ignorePressure" value="1"/>
    </inkml:brush>
  </inkml:definitions>
  <inkml:trace contextRef="#ctx0" brushRef="#br0">1537 26,'0'4,"0"7,0 5,0 5,0 3,0 11,0 4,0 5,0-2,0-2,0-4,0-4,0-2,0-3,0 0,0-1,0 0,0-1,0 1,0 0,0 0,0 1,0-1,0 1,0-5</inkml:trace>
  <inkml:trace contextRef="#ctx0" brushRef="#br0" timeOffset="2016">1669 820,'0'4,"4"11,7 3,5 2,0 3,2-3,-2 0,-4 1,1-3,-2 0,1 1,-1 2,-2 2,-3 2,-2 1,2-5,0 0,0 0,-2 1,3-3,1 0,-2 1,4 1,-1 3,-2 0,-1 2,-3 0,-1 1,-1 0,-1-1,-5 1,-6 0,-1-1,-3-4,-4-6,2-1,-5-3,-4-4,-2 1,0 0,4-2</inkml:trace>
  <inkml:trace contextRef="#ctx0" brushRef="#br0" timeOffset="-1768">585 0,'0'5,"0"5,0 7,0 3,0 4,0 2,0 2,0-1,0 1,0-1,0 0,0 0,0 0,0 0,0-1,0 1,0-1,0 0,0 1,0-1,0 1,0-1,-4-4,-2-2,0 1,1-3</inkml:trace>
  <inkml:trace contextRef="#ctx0" brushRef="#br0" timeOffset="4304">240 714,'5'0,"1"4,-1 7,0 5,-2 5,-5-2,-3 1,-1 6,-3-1,-9-1,-2 0,3 1,4 0,4 1,-1-5,2 0,2 0,-3-4,0 0,-2-2,0 0,2 2,3 2,2 4,-3-3,1-1,-5-3,1 1,2 1,-3-2,1 9,2 6,3 5,1 3,3-2,0-3,1-2,0-2,1-2,-1-1,0-1,5-4,1-3,5-3,4-5,4-4,4 1,2-1,2-1,0-2,0-2,1-1,-6 0</inkml:trace>
  <inkml:trace contextRef="#ctx0" brushRef="#br0" timeOffset="8120">849 1429,'0'5,"4"5,7 6,0 5,0 3,-4 2,3-3,4-6,-1-1,2-3,-1 0,1-2,3-2,2-4,3-1,-3-7,0-3,1-5,2 0,-4-3,0 1,1-2,-3-3,0 2,2 4,2 3,-2-1,-1 1,-2-2,0-4,2 1,-3 2</inkml:trace>
  <inkml:trace contextRef="#ctx0" brushRef="#br0" timeOffset="42649">823 1455,'0'-5,"0"-5,-4-2,-2-3,-5 1,1-1,-4 1,-3 4,-3 2,-4 4,-1 2,-1 2,-1 0,0 0,0 1,0 0,0-1,0 1,5 3,2 2,3 5,1-1,3 4,4 3,-1-1,1 1,-3-2,1 1,3 2,-3-2,-3-4,-4 1,-3-2,-3-3,2 2,6 3,1 0,2-2</inkml:trace>
  <inkml:trace contextRef="#ctx0" brushRef="#br0" timeOffset="46200">1325 1429,'4'0,"7"0,1-4,2-2,5 0,2 1,3 2,2 1,0 1,1 0,0 1,0 1,0-1,0 0,0 5,-5 5,-2 2,-3 3,-1-1,-3 2,0-3,-1 2,-3-2</inkml:trace>
  <inkml:trace contextRef="#ctx0" brushRef="#br0" timeOffset="54964">453 1350,'4'4,"2"7,0 5,3 5,0 3,3-3,5-4,-2-1,-3 1,2-2,-3 1,2-2,3-4,-1-12,2-7,1 0,-1-5,-4-3,-4-4,-4-2,2 2,4 0,1 0,-7 2,-8 6,-9 4,-6 4,-5 3,-3 1,-2 2,5 4,5 7,11 0,11 4,9-2,7-3,5-3,2-3,1-7,1-3,-5-6,-7-4,-10-1,-11 3,-10 4,-6 3,-5 2,2-2,1 0,-1 1,4 5,0 8,4 7,4 5,4 4,3 2,3 2,5-5,7-6,6-5,5-6,-2-7,-4-9,-4-7,-1 0,-1-3,-3-1,-3 7,-6 5,-3 1,-5 1,-5 2,0-3,-3 0,-2 1,3 7,3 8,9 6,10 6,9 0,6-5,4-3,-2-10,-4-8,-6-9,-5-5,-3-5,-7 2,-3 1,-5 4,-5 5,0 9,3 10,3 9,4 5,7 1,13-5,8-4,5-4,-2-9,-10-7,-8-8,-8-1,-10-2,-7 2,-5 4,-3 4,-2 4,4 7,6 8,7 7,4 4,4 4,2-7,2-11,0-12,0-9,-5-2,-5 2,-7 3,-4 3,-4 3,2 7,10 4,6 4,10 1,12-1,8-3,5-2,2-2,-1-2,-4-5,-7-7,-11-1,-12 1,-10 3,-1 7,0 8,4 8,3 5,8 0,8-4,8 0,0-8,-2-8,-3-10,-9-3,-8 1,-4-3,-4 3,-5 2,1 7,9 5,5 6,3 7,12 0,3 2,3-1,0-9,-3-9,-5-9,-7-8,-10-4,-7-3,-6 2,6 11,4 11,5 11,8 4,3 4,1 4,9-2,6-4,-5-5,-15-3,-11-4,-4-6,-5-8,2-6,3-5,4-2,4 6,7 11,9 7,1 8,0 7,-2 5,-8 0,-7-4,-4-9,0-6</inkml:trace>
  <inkml:trace contextRef="#ctx0" brushRef="#br0" timeOffset="62418">1457 1376,'0'-4,"-4"-2,-2 4,-5 4,-4 0,0 5,3 6,3 5,3 4,3 2,2 3,1 0,5-4,1-1,1-1,2-3,5-5,5-4,-2-9,2-4,1-2,3 1,-4-3,1-1,0-8,2-1,-3-1,-5-3,0 3,-2 0,-4-1,-3-2,-2-2,-6 4,-7 4,-7 6,-4 4,-4 4,-2 1,0 2,3 4,7 6,6 7,5 3,3 3,7-2,7-5,6-5,5-6,3-2,-3-8,-4-6,-11-3,-6-3,-8 1,-7 3,-6 4,-4 3,-2 3,-1 1,-1 1,9 0,8 5,5 6,5 6,6 0,7-3,6-4,4-4,3-2,2-3,-4-5,-5-7,-11-2,-11 2,-9 3,-7 2,-5 3,-2 1,-1 2,-1 0,10 5,12 1,12 0,9-1,12-1,6-2,-8-1,-11 0,-14-1,-10 0,-8-1,-1 6,-1 5,3 6,4 5,9-2,10-3,4-10,5-5,1-8,-3-6,-4 2,-7 4,-8 3,1 2,6 6,8 2,7 0,6 0,3-2,6-6,4-3,-5-5,-11 0,-14 1,-12 2,-4-2,-5 0,-4 2,-3 7,-2 3,-1 1,5 4,9 1,13-1,5-6,2-8,5-4,0-3,2-1,0-2,-8 2,-5 8,7 4,-3 4,-7 0,-3 5,5 1,5 0,3-7,0-8,-2-7,-6-1,-7 2,-3 8,-5 4,-3 7,1 7,-1 2,2 2,9-1,9-4,10-4,7-3,5-7,-7-3,-10-1,-11 1,-9 1,-7 1,-1 6,0 2,3 5,4 5,10 0,9-2,9-4,2-7,-2-10,-3-6,-8-3,-10 4,-2 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0:36.681"/>
    </inkml:context>
    <inkml:brush xml:id="br0">
      <inkml:brushProperty name="width" value="0.025" units="cm"/>
      <inkml:brushProperty name="height" value="0.025" units="cm"/>
      <inkml:brushProperty name="ignorePressure" value="1"/>
    </inkml:brush>
  </inkml:definitions>
  <inkml:trace contextRef="#ctx0" brushRef="#br0">1351 63,'3'-1,"22"-4,0 3,-3-4,-2-1,1 2,1 1,2 1,0 1,2 2,0-1,1 2,-1-1,1 0,0 0,-1 0,1 1,-1-1,1 0,-1 0,1 0,-1 0,1 0,-1 0,1 0,-1 0,-4 4,-1 2,-5 4,0 1,10 7,6 10,-3-5,-6-11,-8-11,-5-11,-1-4,-1-3,2 0,4 4,-1-1,3 2,2-1,4 2,1 2,2 2,1 4,6 1,1 2,-1 0,0 0,-2 1,-1-1,-2 1,0-1,0 0,-5 5,-2 1,0 0,2 3,1 0,1-1,-3 2,-1 4,1 4,1-1,-3 1,0-2,0 0,3-2,-3 1,-5 2,0-2,-3 2,2-3,-1 1,-4 3,-2 2,2-2,4-4,0 0,3-2,-2 1,2-2,3-2,2 2,3 2,2 1,-3 1,-2-1,2-4,-5 2,-3-2</inkml:trace>
  <inkml:trace contextRef="#ctx0" brushRef="#br0" timeOffset="5568.4014">1536 3,'-5'0,"-5"0,-2 5,-3 1,1 4,-1 0,-3-1,-3-2,-2-3,-2-1,-1-2,-1-1,4 4,2 2,0-1,-1-1,3 4,0 0,4 3,0 0,2 2,-1 0,-3-3,-3-4,-2-1,2 1,1 1,-2 3,-2 0,0-1,-2-3,-1-2,0-2,3 3,3 1,3 4,1 5,-2-1,-2-2,3 2,-1-3,3 2,3 4,1 2,1 4,-2 1,1-2</inkml:trace>
  <inkml:trace contextRef="#ctx0" brushRef="#br0" timeOffset="9279.4014">663 400,'0'5,"0"5,0 6,4 5,7-1,5 0,0 0,2 3,3-3,1-5,2-1,2-2,-4 1,-1-2,0 2,1-1,2-3,0-3,2-2,0-2,1-2,-5 5,-2 0,1 0,1-1,-3 4,4-1,3 0,-3 2,-2 1,2-3,4-1,3-3,1-1,-1-1,0-1,-2 0,0-1,-1 1,0-1,-1 1,0 0,1 0,-1 0,0 0,1 0,-1 0,1 0,-1 0,5 0,1 0,-4 5,-3 1,-1 4,0 0,0-1,1-2,1-3,-1-1,6-2,6-1,1 0,-1-1,-3 1,-2 0,-2 4,-2 2,-1-1,-1 0,5-2,1-1,4-1,1 0,-2-1,-2-1,-3 1,-1 0,3 0,6 0,0-1,-2 1,-2 0,-3 0,-2 0,-1 0,-1-4,-5-7,-2 0,0 0,-3-1,0 1,6 2,8-2,3 2,-3-3,-4 0,-1 4,-1 1,-4-1,-6-4,-6-5,-4-4,-3-3,3 3,0 0,4 4,0 1,0 2</inkml:trace>
  <inkml:trace contextRef="#ctx0" brushRef="#br0" timeOffset="12343.4014">3230 426,'5'0,"5"4,6 2,5 4,3 1,2-2,-3 2,-1-1,-5 3,0-2,-4 2,2 0,1-4,4-2,-2 1,0 0,-3 3,-4 4,1 0,-2 1,7-2,0-7,-7-10,-6-9,-7-2,-8-4,-7 2,0-1,3-2,-1 2,-1 3,-4 6,-1 3,-2 3,2-3,2-1,-1 1,-1-3,-2-1,-1 2,-1 2,0 1,0 2,-1 1,0 1,5 1</inkml:trace>
  <inkml:trace contextRef="#ctx0" brushRef="#br0" timeOffset="15264.4014">717 400,'-5'0,"-5"0,-7 0,-3 0,-4 5,2 5,1 2,-1-2,3 2,6 4,-1-1,3 1,-1-2,1 1,-2 3,-3-2,5-4,5-8,8-5,3-7,6-2,1-3,2 0,4-3,-1-1,1 0,2 4,2 5,-3-2,-5-4,1 2,-4 2</inkml:trace>
  <inkml:trace contextRef="#ctx0" brushRef="#br0" timeOffset="20311.4014">716 426,'9'0,"7"0,6 0,3 0,3 0,0 0,0 0,0 0,0 0,-1 0,4 0,2 0,-1 0,-1 0,-1 0,-2 0,0 0,-1 0,-1 0,0 0,0 0,5-5,1-1,0 0,-1 2,-1 0,-1 2,-2 1,0 1,-1 0,1 0,-1 0,0 1,0-1,1 0,-1 0,1 0,-1 0,0 0,1 0,-1 0,1 0,-1 0,1 0,-1 0,1 0,-1 0,1 0,-1 0,1 0,-1 0,0 0,-4 5,-1 1,0-1,0 0,3-2,0-1,1-1,2 0,-1-1,5 0,2-1,-1 1,4 0,0 0,-2 0,-2 0,-6 4,-4 2,0 0,0-2,1 0,1-2,1-1,1-1,0 0,-4 4,-1 2,0 0,1-2,1-1,1-1,2-1,0 0,0-1,1-1,-5 6,-1 0,0 1,1-2,1 0,-3-2</inkml:trace>
  <inkml:trace contextRef="#ctx0" brushRef="#br0" timeOffset="277157.4014">3971 162,'0'5,"-5"1,-1 4,1 5,0 5,2 3,1 2,1 1,5-3,2-2,0 1,-1 0,-2 2,-1 1,0 0,-2 2,0-1,0 0,0 0,-1 1,-3 0,-2-1,0 1,1-1,2 1,-4-5,0-2,1 1,-3 1,0 1,2 1,1 2,3 0,-4 0,0 1,-3-5,0-1,1-5</inkml:trace>
  <inkml:trace contextRef="#ctx0" brushRef="#br0" timeOffset="279095.4014">187 136,'0'4,"0"7,0 5,0 9,0 5,-4 2,-7-4,0-4,-4-4,1-2,3 0,-1 3,1 1,-2 2,2 5,2 3,-2-5,2-2,1 4,-2-3,1-2,2 0,2 0,2 1,1 0,1 1,1 0,5-4,2 3,-1 2,3-4,5-6,0-5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5:00.871"/>
    </inkml:context>
    <inkml:brush xml:id="br0">
      <inkml:brushProperty name="width" value="0.025" units="cm"/>
      <inkml:brushProperty name="height" value="0.025" units="cm"/>
      <inkml:brushProperty name="ignorePressure" value="1"/>
    </inkml:brush>
  </inkml:definitions>
  <inkml:trace contextRef="#ctx0" brushRef="#br0">1537 26,'0'4,"0"7,0 5,0 5,0 3,0 11,0 4,0 5,0-2,0-2,0-4,0-4,0-2,0-3,0 0,0-1,0 0,0-1,0 1,0 0,0 0,0 1,0-1,0 1,0-5</inkml:trace>
  <inkml:trace contextRef="#ctx0" brushRef="#br0" timeOffset="2016">1669 820,'0'4,"4"11,7 3,5 2,0 3,2-3,-2 0,-4 1,1-3,-2 0,1 1,-1 2,-2 2,-3 2,-2 1,2-5,0 0,0 0,-2 1,3-3,1 0,-2 1,4 1,-1 3,-2 0,-1 2,-3 0,-1 1,-1 0,-1-1,-5 1,-6 0,-1-1,-3-4,-4-6,2-1,-5-3,-4-4,-2 1,0 0,4-2</inkml:trace>
  <inkml:trace contextRef="#ctx0" brushRef="#br0" timeOffset="-1768">585 0,'0'5,"0"5,0 7,0 3,0 4,0 2,0 2,0-1,0 1,0-1,0 0,0 0,0 0,0 0,0-1,0 1,0-1,0 0,0 1,0-1,0 1,0-1,-4-4,-2-2,0 1,1-3</inkml:trace>
  <inkml:trace contextRef="#ctx0" brushRef="#br0" timeOffset="4304">240 714,'5'0,"1"4,-1 7,0 5,-2 5,-5-2,-3 1,-1 6,-3-1,-9-1,-2 0,3 1,4 0,4 1,-1-5,2 0,2 0,-3-4,0 0,-2-2,0 0,2 2,3 2,2 4,-3-3,1-1,-5-3,1 1,2 1,-3-2,1 9,2 6,3 5,1 3,3-2,0-3,1-2,0-2,1-2,-1-1,0-1,5-4,1-3,5-3,4-5,4-4,4 1,2-1,2-1,0-2,0-2,1-1,-6 0</inkml:trace>
  <inkml:trace contextRef="#ctx0" brushRef="#br0" timeOffset="8120">849 1429,'0'5,"4"5,7 6,0 5,0 3,-4 2,3-3,4-6,-1-1,2-3,-1 0,1-2,3-2,2-4,3-1,-3-7,0-3,1-5,2 0,-4-3,0 1,1-2,-3-3,0 2,2 4,2 3,-2-1,-1 1,-2-2,0-4,2 1,-3 2</inkml:trace>
  <inkml:trace contextRef="#ctx0" brushRef="#br0" timeOffset="42649">823 1455,'0'-5,"0"-5,-4-2,-2-3,-5 1,1-1,-4 1,-3 4,-3 2,-4 4,-1 2,-1 2,-1 0,0 0,0 1,0 0,0-1,0 1,5 3,2 2,3 5,1-1,3 4,4 3,-1-1,1 1,-3-2,1 1,3 2,-3-2,-3-4,-4 1,-3-2,-3-3,2 2,6 3,1 0,2-2</inkml:trace>
  <inkml:trace contextRef="#ctx0" brushRef="#br0" timeOffset="46200">1325 1429,'4'0,"7"0,1-4,2-2,5 0,2 1,3 2,2 1,0 1,1 0,0 1,0 1,0-1,0 0,0 5,-5 5,-2 2,-3 3,-1-1,-3 2,0-3,-1 2,-3-2</inkml:trace>
  <inkml:trace contextRef="#ctx0" brushRef="#br0" timeOffset="54964">453 1350,'4'4,"2"7,0 5,3 5,0 3,3-3,5-4,-2-1,-3 1,2-2,-3 1,2-2,3-4,-1-12,2-7,1 0,-1-5,-4-3,-4-4,-4-2,2 2,4 0,1 0,-7 2,-8 6,-9 4,-6 4,-5 3,-3 1,-2 2,5 4,5 7,11 0,11 4,9-2,7-3,5-3,2-3,1-7,1-3,-5-6,-7-4,-10-1,-11 3,-10 4,-6 3,-5 2,2-2,1 0,-1 1,4 5,0 8,4 7,4 5,4 4,3 2,3 2,5-5,7-6,6-5,5-6,-2-7,-4-9,-4-7,-1 0,-1-3,-3-1,-3 7,-6 5,-3 1,-5 1,-5 2,0-3,-3 0,-2 1,3 7,3 8,9 6,10 6,9 0,6-5,4-3,-2-10,-4-8,-6-9,-5-5,-3-5,-7 2,-3 1,-5 4,-5 5,0 9,3 10,3 9,4 5,7 1,13-5,8-4,5-4,-2-9,-10-7,-8-8,-8-1,-10-2,-7 2,-5 4,-3 4,-2 4,4 7,6 8,7 7,4 4,4 4,2-7,2-11,0-12,0-9,-5-2,-5 2,-7 3,-4 3,-4 3,2 7,10 4,6 4,10 1,12-1,8-3,5-2,2-2,-1-2,-4-5,-7-7,-11-1,-12 1,-10 3,-1 7,0 8,4 8,3 5,8 0,8-4,8 0,0-8,-2-8,-3-10,-9-3,-8 1,-4-3,-4 3,-5 2,1 7,9 5,5 6,3 7,12 0,3 2,3-1,0-9,-3-9,-5-9,-7-8,-10-4,-7-3,-6 2,6 11,4 11,5 11,8 4,3 4,1 4,9-2,6-4,-5-5,-15-3,-11-4,-4-6,-5-8,2-6,3-5,4-2,4 6,7 11,9 7,1 8,0 7,-2 5,-8 0,-7-4,-4-9,0-6</inkml:trace>
  <inkml:trace contextRef="#ctx0" brushRef="#br0" timeOffset="62418">1457 1376,'0'-4,"-4"-2,-2 4,-5 4,-4 0,0 5,3 6,3 5,3 4,3 2,2 3,1 0,5-4,1-1,1-1,2-3,5-5,5-4,-2-9,2-4,1-2,3 1,-4-3,1-1,0-8,2-1,-3-1,-5-3,0 3,-2 0,-4-1,-3-2,-2-2,-6 4,-7 4,-7 6,-4 4,-4 4,-2 1,0 2,3 4,7 6,6 7,5 3,3 3,7-2,7-5,6-5,5-6,3-2,-3-8,-4-6,-11-3,-6-3,-8 1,-7 3,-6 4,-4 3,-2 3,-1 1,-1 1,9 0,8 5,5 6,5 6,6 0,7-3,6-4,4-4,3-2,2-3,-4-5,-5-7,-11-2,-11 2,-9 3,-7 2,-5 3,-2 1,-1 2,-1 0,10 5,12 1,12 0,9-1,12-1,6-2,-8-1,-11 0,-14-1,-10 0,-8-1,-1 6,-1 5,3 6,4 5,9-2,10-3,4-10,5-5,1-8,-3-6,-4 2,-7 4,-8 3,1 2,6 6,8 2,7 0,6 0,3-2,6-6,4-3,-5-5,-11 0,-14 1,-12 2,-4-2,-5 0,-4 2,-3 7,-2 3,-1 1,5 4,9 1,13-1,5-6,2-8,5-4,0-3,2-1,0-2,-8 2,-5 8,7 4,-3 4,-7 0,-3 5,5 1,5 0,3-7,0-8,-2-7,-6-1,-7 2,-3 8,-5 4,-3 7,1 7,-1 2,2 2,9-1,9-4,10-4,7-3,5-7,-7-3,-10-1,-11 1,-9 1,-7 1,-1 6,0 2,3 5,4 5,10 0,9-2,9-4,2-7,-2-10,-3-6,-8-3,-10 4,-2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5:00.871"/>
    </inkml:context>
    <inkml:brush xml:id="br0">
      <inkml:brushProperty name="width" value="0.025" units="cm"/>
      <inkml:brushProperty name="height" value="0.025" units="cm"/>
      <inkml:brushProperty name="ignorePressure" value="1"/>
    </inkml:brush>
  </inkml:definitions>
  <inkml:trace contextRef="#ctx0" brushRef="#br0">1537 26,'0'4,"0"7,0 5,0 5,0 3,0 11,0 4,0 5,0-2,0-2,0-4,0-4,0-2,0-3,0 0,0-1,0 0,0-1,0 1,0 0,0 0,0 1,0-1,0 1,0-5</inkml:trace>
  <inkml:trace contextRef="#ctx0" brushRef="#br0" timeOffset="2016">1669 820,'0'4,"4"11,7 3,5 2,0 3,2-3,-2 0,-4 1,1-3,-2 0,1 1,-1 2,-2 2,-3 2,-2 1,2-5,0 0,0 0,-2 1,3-3,1 0,-2 1,4 1,-1 3,-2 0,-1 2,-3 0,-1 1,-1 0,-1-1,-5 1,-6 0,-1-1,-3-4,-4-6,2-1,-5-3,-4-4,-2 1,0 0,4-2</inkml:trace>
  <inkml:trace contextRef="#ctx0" brushRef="#br0" timeOffset="-1768">585 0,'0'5,"0"5,0 7,0 3,0 4,0 2,0 2,0-1,0 1,0-1,0 0,0 0,0 0,0 0,0-1,0 1,0-1,0 0,0 1,0-1,0 1,0-1,-4-4,-2-2,0 1,1-3</inkml:trace>
  <inkml:trace contextRef="#ctx0" brushRef="#br0" timeOffset="4304">240 714,'5'0,"1"4,-1 7,0 5,-2 5,-5-2,-3 1,-1 6,-3-1,-9-1,-2 0,3 1,4 0,4 1,-1-5,2 0,2 0,-3-4,0 0,-2-2,0 0,2 2,3 2,2 4,-3-3,1-1,-5-3,1 1,2 1,-3-2,1 9,2 6,3 5,1 3,3-2,0-3,1-2,0-2,1-2,-1-1,0-1,5-4,1-3,5-3,4-5,4-4,4 1,2-1,2-1,0-2,0-2,1-1,-6 0</inkml:trace>
  <inkml:trace contextRef="#ctx0" brushRef="#br0" timeOffset="8120">849 1429,'0'5,"4"5,7 6,0 5,0 3,-4 2,3-3,4-6,-1-1,2-3,-1 0,1-2,3-2,2-4,3-1,-3-7,0-3,1-5,2 0,-4-3,0 1,1-2,-3-3,0 2,2 4,2 3,-2-1,-1 1,-2-2,0-4,2 1,-3 2</inkml:trace>
  <inkml:trace contextRef="#ctx0" brushRef="#br0" timeOffset="42649">823 1455,'0'-5,"0"-5,-4-2,-2-3,-5 1,1-1,-4 1,-3 4,-3 2,-4 4,-1 2,-1 2,-1 0,0 0,0 1,0 0,0-1,0 1,5 3,2 2,3 5,1-1,3 4,4 3,-1-1,1 1,-3-2,1 1,3 2,-3-2,-3-4,-4 1,-3-2,-3-3,2 2,6 3,1 0,2-2</inkml:trace>
  <inkml:trace contextRef="#ctx0" brushRef="#br0" timeOffset="46200">1325 1429,'4'0,"7"0,1-4,2-2,5 0,2 1,3 2,2 1,0 1,1 0,0 1,0 1,0-1,0 0,0 5,-5 5,-2 2,-3 3,-1-1,-3 2,0-3,-1 2,-3-2</inkml:trace>
  <inkml:trace contextRef="#ctx0" brushRef="#br0" timeOffset="54964">453 1350,'4'4,"2"7,0 5,3 5,0 3,3-3,5-4,-2-1,-3 1,2-2,-3 1,2-2,3-4,-1-12,2-7,1 0,-1-5,-4-3,-4-4,-4-2,2 2,4 0,1 0,-7 2,-8 6,-9 4,-6 4,-5 3,-3 1,-2 2,5 4,5 7,11 0,11 4,9-2,7-3,5-3,2-3,1-7,1-3,-5-6,-7-4,-10-1,-11 3,-10 4,-6 3,-5 2,2-2,1 0,-1 1,4 5,0 8,4 7,4 5,4 4,3 2,3 2,5-5,7-6,6-5,5-6,-2-7,-4-9,-4-7,-1 0,-1-3,-3-1,-3 7,-6 5,-3 1,-5 1,-5 2,0-3,-3 0,-2 1,3 7,3 8,9 6,10 6,9 0,6-5,4-3,-2-10,-4-8,-6-9,-5-5,-3-5,-7 2,-3 1,-5 4,-5 5,0 9,3 10,3 9,4 5,7 1,13-5,8-4,5-4,-2-9,-10-7,-8-8,-8-1,-10-2,-7 2,-5 4,-3 4,-2 4,4 7,6 8,7 7,4 4,4 4,2-7,2-11,0-12,0-9,-5-2,-5 2,-7 3,-4 3,-4 3,2 7,10 4,6 4,10 1,12-1,8-3,5-2,2-2,-1-2,-4-5,-7-7,-11-1,-12 1,-10 3,-1 7,0 8,4 8,3 5,8 0,8-4,8 0,0-8,-2-8,-3-10,-9-3,-8 1,-4-3,-4 3,-5 2,1 7,9 5,5 6,3 7,12 0,3 2,3-1,0-9,-3-9,-5-9,-7-8,-10-4,-7-3,-6 2,6 11,4 11,5 11,8 4,3 4,1 4,9-2,6-4,-5-5,-15-3,-11-4,-4-6,-5-8,2-6,3-5,4-2,4 6,7 11,9 7,1 8,0 7,-2 5,-8 0,-7-4,-4-9,0-6</inkml:trace>
  <inkml:trace contextRef="#ctx0" brushRef="#br0" timeOffset="62418">1457 1376,'0'-4,"-4"-2,-2 4,-5 4,-4 0,0 5,3 6,3 5,3 4,3 2,2 3,1 0,5-4,1-1,1-1,2-3,5-5,5-4,-2-9,2-4,1-2,3 1,-4-3,1-1,0-8,2-1,-3-1,-5-3,0 3,-2 0,-4-1,-3-2,-2-2,-6 4,-7 4,-7 6,-4 4,-4 4,-2 1,0 2,3 4,7 6,6 7,5 3,3 3,7-2,7-5,6-5,5-6,3-2,-3-8,-4-6,-11-3,-6-3,-8 1,-7 3,-6 4,-4 3,-2 3,-1 1,-1 1,9 0,8 5,5 6,5 6,6 0,7-3,6-4,4-4,3-2,2-3,-4-5,-5-7,-11-2,-11 2,-9 3,-7 2,-5 3,-2 1,-1 2,-1 0,10 5,12 1,12 0,9-1,12-1,6-2,-8-1,-11 0,-14-1,-10 0,-8-1,-1 6,-1 5,3 6,4 5,9-2,10-3,4-10,5-5,1-8,-3-6,-4 2,-7 4,-8 3,1 2,6 6,8 2,7 0,6 0,3-2,6-6,4-3,-5-5,-11 0,-14 1,-12 2,-4-2,-5 0,-4 2,-3 7,-2 3,-1 1,5 4,9 1,13-1,5-6,2-8,5-4,0-3,2-1,0-2,-8 2,-5 8,7 4,-3 4,-7 0,-3 5,5 1,5 0,3-7,0-8,-2-7,-6-1,-7 2,-3 8,-5 4,-3 7,1 7,-1 2,2 2,9-1,9-4,10-4,7-3,5-7,-7-3,-10-1,-11 1,-9 1,-7 1,-1 6,0 2,3 5,4 5,10 0,9-2,9-4,2-7,-2-10,-3-6,-8-3,-10 4,-2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0:36.681"/>
    </inkml:context>
    <inkml:brush xml:id="br0">
      <inkml:brushProperty name="width" value="0.025" units="cm"/>
      <inkml:brushProperty name="height" value="0.025" units="cm"/>
      <inkml:brushProperty name="ignorePressure" value="1"/>
    </inkml:brush>
  </inkml:definitions>
  <inkml:trace contextRef="#ctx0" brushRef="#br0">1351 63,'3'-1,"22"-4,0 3,-3-4,-2-1,1 2,1 1,2 1,0 1,2 2,0-1,1 2,-1-1,1 0,0 0,-1 0,1 1,-1-1,1 0,-1 0,1 0,-1 0,1 0,-1 0,1 0,-1 0,-4 4,-1 2,-5 4,0 1,10 7,6 10,-3-5,-6-11,-8-11,-5-11,-1-4,-1-3,2 0,4 4,-1-1,3 2,2-1,4 2,1 2,2 2,1 4,6 1,1 2,-1 0,0 0,-2 1,-1-1,-2 1,0-1,0 0,-5 5,-2 1,0 0,2 3,1 0,1-1,-3 2,-1 4,1 4,1-1,-3 1,0-2,0 0,3-2,-3 1,-5 2,0-2,-3 2,2-3,-1 1,-4 3,-2 2,2-2,4-4,0 0,3-2,-2 1,2-2,3-2,2 2,3 2,2 1,-3 1,-2-1,2-4,-5 2,-3-2</inkml:trace>
  <inkml:trace contextRef="#ctx0" brushRef="#br0" timeOffset="5568.4014">1536 3,'-5'0,"-5"0,-2 5,-3 1,1 4,-1 0,-3-1,-3-2,-2-3,-2-1,-1-2,-1-1,4 4,2 2,0-1,-1-1,3 4,0 0,4 3,0 0,2 2,-1 0,-3-3,-3-4,-2-1,2 1,1 1,-2 3,-2 0,0-1,-2-3,-1-2,0-2,3 3,3 1,3 4,1 5,-2-1,-2-2,3 2,-1-3,3 2,3 4,1 2,1 4,-2 1,1-2</inkml:trace>
  <inkml:trace contextRef="#ctx0" brushRef="#br0" timeOffset="9279.4014">663 400,'0'5,"0"5,0 6,4 5,7-1,5 0,0 1,2 2,3-3,1-5,2-1,2-2,-4 1,-1-2,0 2,1-1,2-3,0-3,2-2,0-2,1-2,-5 5,-2 0,1 0,1-1,-3 4,4-1,3 0,-3 2,-2 1,2-3,4-1,3-3,1-1,-1-1,0-1,-2 0,0-1,-1 1,0-1,-1 1,0 0,1 0,-1 0,0 0,1 0,-1 0,1 0,-1 0,5 0,1 0,-4 5,-3 1,-1 4,0 0,0-1,1-2,1-3,-1-1,6-2,6-1,1 0,-1-1,-3 1,-2 0,-2 4,-2 2,-1-1,-1 0,5-2,1-1,4-1,1 0,-2-1,-2-1,-3 1,-1 0,3 0,6 0,0-1,-2 1,-2 0,-3 0,-2 0,-1 0,-1-4,-5-7,-2 0,0 0,-3-1,0 1,6 2,8-2,3 2,-3-3,-4 0,-1 4,-1 1,-4-1,-6-4,-6-5,-4-4,-3-3,3 3,0 0,4 4,0 1,0 2</inkml:trace>
  <inkml:trace contextRef="#ctx0" brushRef="#br0" timeOffset="12343.4014">3230 426,'5'0,"5"4,6 2,5 4,3 1,2-2,-3 2,-1-1,-5 3,0-1,-4 1,2 0,1-4,4-2,-2 1,0 0,-3 3,-4 4,1 0,-2 1,7-2,0-7,-7-10,-6-9,-7-2,-8-4,-7 2,0-1,3-2,-1 2,-1 3,-4 6,-1 2,-2 4,2-3,2-1,-1 1,-1-3,-2-1,-1 2,-1 2,0 1,0 2,-1 1,0 1,5 1</inkml:trace>
  <inkml:trace contextRef="#ctx0" brushRef="#br0" timeOffset="15264.4014">717 400,'-5'0,"-5"0,-7 0,-3 0,-4 5,2 5,1 2,-1-2,3 2,6 4,-1-1,3 1,-1-1,1 0,-2 3,-3-2,5-4,5-8,8-5,3-7,6-2,1-3,2 0,4-3,-1-2,1 1,2 4,2 5,-3-2,-5-4,1 2,-4 2</inkml:trace>
  <inkml:trace contextRef="#ctx0" brushRef="#br0" timeOffset="20311.4014">716 426,'9'0,"7"0,6 0,3 0,3 0,0 0,0 0,0 0,0 0,-1 0,4 0,2 0,-1 0,-1 0,-1 0,-2 0,0 0,-1 0,-1 0,0 0,0 0,5-5,1-1,0 0,-1 2,-1 0,-1 2,-2 1,0 1,-1 0,1 0,-1 0,0 1,0-1,1 0,-1 0,1 0,-1 0,0 0,1 0,-1 0,1 0,-1 0,1 0,-1 0,1 0,-1 0,1 0,-1 0,1 0,-1 0,0 0,-4 5,-1 1,0-1,0 0,3-2,0-1,1-1,2 0,-1-1,5 0,2-1,-1 1,4 0,0 0,-2 0,-2 0,-6 4,-4 2,0 0,0-2,1 0,1-2,1-1,1-1,0 0,-4 4,-1 2,0 0,1-2,1-1,1-1,2-1,0 0,0-1,1-1,-5 6,-1 0,0 1,1-2,1 0,-3-2</inkml:trace>
  <inkml:trace contextRef="#ctx0" brushRef="#br0" timeOffset="277157.4014">3971 162,'0'5,"-5"1,-1 4,1 5,0 5,2 3,1 2,1 1,5-3,2-2,0 1,-1 0,-2 2,-1 1,0 0,-2 2,0-1,0 1,0-1,-1 1,-3 0,-2-1,0 1,1-1,2 1,-4-5,0-2,1 1,-3 1,0 1,2 1,1 2,3 0,-4 0,0 1,-3-5,0-1,1-5</inkml:trace>
  <inkml:trace contextRef="#ctx0" brushRef="#br0" timeOffset="279095.4014">187 136,'0'4,"0"7,0 5,0 9,0 5,-4 2,-7-4,0-4,-4-4,1-2,3 0,-1 3,1 1,-2 2,2 5,2 3,-2-4,2-3,1 4,-2-3,1-2,2 0,2 0,2 1,1 0,1 1,1 0,5-4,2 3,-1 2,3-4,5-6,0-5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5:00.871"/>
    </inkml:context>
    <inkml:brush xml:id="br0">
      <inkml:brushProperty name="width" value="0.025" units="cm"/>
      <inkml:brushProperty name="height" value="0.025" units="cm"/>
      <inkml:brushProperty name="ignorePressure" value="1"/>
    </inkml:brush>
  </inkml:definitions>
  <inkml:trace contextRef="#ctx0" brushRef="#br0">1537 26,'0'4,"0"7,0 5,0 5,0 3,0 11,0 4,0 5,0-2,0-2,0-4,0-4,0-2,0-3,0 0,0-1,0 0,0-1,0 1,0 0,0 0,0 1,0-1,0 1,0-5</inkml:trace>
  <inkml:trace contextRef="#ctx0" brushRef="#br0" timeOffset="2016">1669 820,'0'4,"4"11,7 3,5 2,0 3,2-3,-2 0,-4 1,1-3,-2 0,1 1,-1 2,-2 2,-3 2,-2 1,2-5,0 0,0 0,-2 1,3-3,1 0,-2 1,4 1,-1 3,-2 0,-1 2,-3 0,-1 1,-1 0,-1-1,-5 1,-6 0,-1-1,-3-4,-4-6,2-1,-5-3,-4-4,-2 1,0 0,4-2</inkml:trace>
  <inkml:trace contextRef="#ctx0" brushRef="#br0" timeOffset="-1768">585 0,'0'5,"0"5,0 7,0 3,0 4,0 2,0 2,0-1,0 1,0-1,0 0,0 0,0 0,0 0,0-1,0 1,0-1,0 0,0 1,0-1,0 1,0-1,-4-4,-2-2,0 1,1-3</inkml:trace>
  <inkml:trace contextRef="#ctx0" brushRef="#br0" timeOffset="4304">240 714,'5'0,"1"4,-1 7,0 5,-2 5,-5-2,-3 1,-1 6,-3-1,-9-1,-2 0,3 1,4 0,4 1,-1-5,2 0,2 0,-3-4,0 0,-2-2,0 0,2 2,3 2,2 4,-3-3,1-1,-5-3,1 1,2 1,-3-2,1 9,2 6,3 5,1 3,3-2,0-3,1-2,0-2,1-2,-1-1,0-1,5-4,1-3,5-3,4-5,4-4,4 1,2-1,2-1,0-2,0-2,1-1,-6 0</inkml:trace>
  <inkml:trace contextRef="#ctx0" brushRef="#br0" timeOffset="8120">849 1429,'0'5,"4"5,7 6,0 5,0 3,-4 2,3-3,4-6,-1-1,2-3,-1 0,1-2,3-2,2-4,3-1,-3-7,0-3,1-5,2 0,-4-3,0 1,1-2,-3-3,0 2,2 4,2 3,-2-1,-1 1,-2-2,0-4,2 1,-3 2</inkml:trace>
  <inkml:trace contextRef="#ctx0" brushRef="#br0" timeOffset="42649">823 1455,'0'-5,"0"-5,-4-2,-2-3,-5 1,1-1,-4 1,-3 4,-3 2,-4 4,-1 2,-1 2,-1 0,0 0,0 1,0 0,0-1,0 1,5 3,2 2,3 5,1-1,3 4,4 3,-1-1,1 1,-3-2,1 1,3 2,-3-2,-3-4,-4 1,-3-2,-3-3,2 2,6 3,1 0,2-2</inkml:trace>
  <inkml:trace contextRef="#ctx0" brushRef="#br0" timeOffset="46200">1325 1429,'4'0,"7"0,1-4,2-2,5 0,2 1,3 2,2 1,0 1,1 0,0 1,0 1,0-1,0 0,0 5,-5 5,-2 2,-3 3,-1-1,-3 2,0-3,-1 2,-3-2</inkml:trace>
  <inkml:trace contextRef="#ctx0" brushRef="#br0" timeOffset="54964">453 1350,'4'4,"2"7,0 5,3 5,0 3,3-3,5-4,-2-1,-3 1,2-2,-3 1,2-2,3-4,-1-12,2-7,1 0,-1-5,-4-3,-4-4,-4-2,2 2,4 0,1 0,-7 2,-8 6,-9 4,-6 4,-5 3,-3 1,-2 2,5 4,5 7,11 0,11 4,9-2,7-3,5-3,2-3,1-7,1-3,-5-6,-7-4,-10-1,-11 3,-10 4,-6 3,-5 2,2-2,1 0,-1 1,4 5,0 8,4 7,4 5,4 4,3 2,3 2,5-5,7-6,6-5,5-6,-2-7,-4-9,-4-7,-1 0,-1-3,-3-1,-3 7,-6 5,-3 1,-5 1,-5 2,0-3,-3 0,-2 1,3 7,3 8,9 6,10 6,9 0,6-5,4-3,-2-10,-4-8,-6-9,-5-5,-3-5,-7 2,-3 1,-5 4,-5 5,0 9,3 10,3 9,4 5,7 1,13-5,8-4,5-4,-2-9,-10-7,-8-8,-8-1,-10-2,-7 2,-5 4,-3 4,-2 4,4 7,6 8,7 7,4 4,4 4,2-7,2-11,0-12,0-9,-5-2,-5 2,-7 3,-4 3,-4 3,2 7,10 4,6 4,10 1,12-1,8-3,5-2,2-2,-1-2,-4-5,-7-7,-11-1,-12 1,-10 3,-1 7,0 8,4 8,3 5,8 0,8-4,8 0,0-8,-2-8,-3-10,-9-3,-8 1,-4-3,-4 3,-5 2,1 7,9 5,5 6,3 7,12 0,3 2,3-1,0-9,-3-9,-5-9,-7-8,-10-4,-7-3,-6 2,6 11,4 11,5 11,8 4,3 4,1 4,9-2,6-4,-5-5,-15-3,-11-4,-4-6,-5-8,2-6,3-5,4-2,4 6,7 11,9 7,1 8,0 7,-2 5,-8 0,-7-4,-4-9,0-6</inkml:trace>
  <inkml:trace contextRef="#ctx0" brushRef="#br0" timeOffset="62418">1457 1376,'0'-4,"-4"-2,-2 4,-5 4,-4 0,0 5,3 6,3 5,3 4,3 2,2 3,1 0,5-4,1-1,1-1,2-3,5-5,5-4,-2-9,2-4,1-2,3 1,-4-3,1-1,0-8,2-1,-3-1,-5-3,0 3,-2 0,-4-1,-3-2,-2-2,-6 4,-7 4,-7 6,-4 4,-4 4,-2 1,0 2,3 4,7 6,6 7,5 3,3 3,7-2,7-5,6-5,5-6,3-2,-3-8,-4-6,-11-3,-6-3,-8 1,-7 3,-6 4,-4 3,-2 3,-1 1,-1 1,9 0,8 5,5 6,5 6,6 0,7-3,6-4,4-4,3-2,2-3,-4-5,-5-7,-11-2,-11 2,-9 3,-7 2,-5 3,-2 1,-1 2,-1 0,10 5,12 1,12 0,9-1,12-1,6-2,-8-1,-11 0,-14-1,-10 0,-8-1,-1 6,-1 5,3 6,4 5,9-2,10-3,4-10,5-5,1-8,-3-6,-4 2,-7 4,-8 3,1 2,6 6,8 2,7 0,6 0,3-2,6-6,4-3,-5-5,-11 0,-14 1,-12 2,-4-2,-5 0,-4 2,-3 7,-2 3,-1 1,5 4,9 1,13-1,5-6,2-8,5-4,0-3,2-1,0-2,-8 2,-5 8,7 4,-3 4,-7 0,-3 5,5 1,5 0,3-7,0-8,-2-7,-6-1,-7 2,-3 8,-5 4,-3 7,1 7,-1 2,2 2,9-1,9-4,10-4,7-3,5-7,-7-3,-10-1,-11 1,-9 1,-7 1,-1 6,0 2,3 5,4 5,10 0,9-2,9-4,2-7,-2-10,-3-6,-8-3,-10 4,-2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0:36.681"/>
    </inkml:context>
    <inkml:brush xml:id="br0">
      <inkml:brushProperty name="width" value="0.025" units="cm"/>
      <inkml:brushProperty name="height" value="0.025" units="cm"/>
      <inkml:brushProperty name="ignorePressure" value="1"/>
    </inkml:brush>
  </inkml:definitions>
  <inkml:trace contextRef="#ctx0" brushRef="#br0">1351 63,'3'-1,"22"-4,0 3,-3-4,-2-1,1 2,1 1,2 1,0 1,2 2,0-1,1 2,-1-1,1 0,0 0,-1 0,1 1,-1-1,1 0,-1 0,1 0,-1 0,1 0,-1 0,1 0,-1 0,-4 4,-1 2,-5 4,0 1,10 7,6 10,-3-5,-6-11,-8-11,-5-11,-1-4,-1-3,2 0,4 4,-1-1,3 2,2-1,4 2,1 2,2 2,1 4,6 1,1 2,-1 0,0 0,-2 1,-1-1,-2 1,0-1,0 0,-5 5,-2 1,0 0,2 3,1 0,1-1,-3 2,-1 4,1 4,1-1,-3 1,0-2,0 0,3-2,-3 1,-5 2,0-2,-3 2,2-3,-1 1,-4 3,-2 2,2-2,4-4,0 0,3-2,-2 1,2-2,3-2,2 2,3 2,2 1,-3 1,-2-1,2-4,-5 2,-3-2</inkml:trace>
  <inkml:trace contextRef="#ctx0" brushRef="#br0" timeOffset="5568.4014">1536 3,'-5'0,"-5"0,-2 5,-3 1,1 4,-1 0,-3-1,-3-2,-2-3,-2-1,-1-2,-1-1,4 4,2 2,0-1,-1-1,3 4,0 0,4 3,0 0,2 2,-1 0,-3-3,-3-4,-2-1,2 1,1 1,-2 3,-2 0,0-1,-2-3,-1-2,0-2,3 3,3 1,3 4,1 5,-2-1,-2-2,3 2,-1-3,3 2,3 4,1 2,1 4,-2 1,1-2</inkml:trace>
  <inkml:trace contextRef="#ctx0" brushRef="#br0" timeOffset="9279.4014">663 400,'0'5,"0"5,0 6,4 5,7-1,5 0,0 1,2 2,3-3,1-5,2-1,2-2,-4 1,-1-2,0 2,1-1,2-3,0-3,2-2,0-2,1-2,-5 5,-2 0,1 0,1-1,-3 4,4-1,3 0,-3 2,-2 1,2-3,4-1,3-3,1-1,-1-1,0-1,-2 0,0-1,-1 1,0-1,-1 1,0 0,1 0,-1 0,0 0,1 0,-1 0,1 0,-1 0,5 0,1 0,-4 5,-3 1,-1 4,0 0,0-1,1-2,1-3,-1-1,6-2,6-1,1 0,-1-1,-3 1,-2 0,-2 4,-2 2,-1-1,-1 0,5-2,1-1,4-1,1 0,-2-1,-2-1,-3 1,-1 0,3 0,6 0,0-1,-2 1,-2 0,-3 0,-2 0,-1 0,-1-4,-5-7,-2 0,0 0,-3-1,0 1,6 2,8-2,3 2,-3-3,-4 0,-1 4,-1 1,-4-1,-6-4,-6-5,-4-4,-3-3,3 3,0 0,4 4,0 1,0 2</inkml:trace>
  <inkml:trace contextRef="#ctx0" brushRef="#br0" timeOffset="12343.4014">3230 426,'5'0,"5"4,6 2,5 4,3 1,2-2,-3 2,-1-1,-5 3,0-1,-4 1,2 0,1-4,4-2,-2 1,0 0,-3 3,-4 4,1 0,-2 1,7-2,0-7,-7-10,-6-9,-7-2,-8-4,-7 2,0-1,3-2,-1 2,-1 3,-4 6,-1 2,-2 4,2-3,2-1,-1 1,-1-3,-2-1,-1 2,-1 2,0 1,0 2,-1 1,0 1,5 1</inkml:trace>
  <inkml:trace contextRef="#ctx0" brushRef="#br0" timeOffset="15264.4014">717 400,'-5'0,"-5"0,-7 0,-3 0,-4 5,2 5,1 2,-1-2,3 2,6 4,-1-1,3 1,-1-1,1 0,-2 3,-3-2,5-4,5-8,8-5,3-7,6-2,1-3,2 0,4-3,-1-2,1 1,2 4,2 5,-3-2,-5-4,1 2,-4 2</inkml:trace>
  <inkml:trace contextRef="#ctx0" brushRef="#br0" timeOffset="20311.4014">716 426,'9'0,"7"0,6 0,3 0,3 0,0 0,0 0,0 0,0 0,-1 0,4 0,2 0,-1 0,-1 0,-1 0,-2 0,0 0,-1 0,-1 0,0 0,0 0,5-5,1-1,0 0,-1 2,-1 0,-1 2,-2 1,0 1,-1 0,1 0,-1 0,0 1,0-1,1 0,-1 0,1 0,-1 0,0 0,1 0,-1 0,1 0,-1 0,1 0,-1 0,1 0,-1 0,1 0,-1 0,1 0,-1 0,0 0,-4 5,-1 1,0-1,0 0,3-2,0-1,1-1,2 0,-1-1,5 0,2-1,-1 1,4 0,0 0,-2 0,-2 0,-6 4,-4 2,0 0,0-2,1 0,1-2,1-1,1-1,0 0,-4 4,-1 2,0 0,1-2,1-1,1-1,2-1,0 0,0-1,1-1,-5 6,-1 0,0 1,1-2,1 0,-3-2</inkml:trace>
  <inkml:trace contextRef="#ctx0" brushRef="#br0" timeOffset="277157.4014">3971 162,'0'5,"-5"1,-1 4,1 5,0 5,2 3,1 2,1 1,5-3,2-2,0 1,-1 0,-2 2,-1 1,0 0,-2 2,0-1,0 1,0-1,-1 1,-3 0,-2-1,0 1,1-1,2 1,-4-5,0-2,1 1,-3 1,0 1,2 1,1 2,3 0,-4 0,0 1,-3-5,0-1,1-5</inkml:trace>
  <inkml:trace contextRef="#ctx0" brushRef="#br0" timeOffset="279095.4014">187 136,'0'4,"0"7,0 5,0 9,0 5,-4 2,-7-4,0-4,-4-4,1-2,3 0,-1 3,1 1,-2 2,2 5,2 3,-2-4,2-3,1 4,-2-3,1-2,2 0,2 0,2 1,1 0,1 1,1 0,5-4,2 3,-1 2,3-4,5-6,0-5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5:00.871"/>
    </inkml:context>
    <inkml:brush xml:id="br0">
      <inkml:brushProperty name="width" value="0.025" units="cm"/>
      <inkml:brushProperty name="height" value="0.025" units="cm"/>
      <inkml:brushProperty name="ignorePressure" value="1"/>
    </inkml:brush>
  </inkml:definitions>
  <inkml:trace contextRef="#ctx0" brushRef="#br0">1537 26,'0'4,"0"7,0 5,0 5,0 3,0 11,0 4,0 5,0-2,0-2,0-4,0-4,0-2,0-3,0 0,0-1,0 0,0-1,0 1,0 0,0 0,0 1,0-1,0 1,0-5</inkml:trace>
  <inkml:trace contextRef="#ctx0" brushRef="#br0" timeOffset="2016">1669 820,'0'4,"4"11,7 3,5 2,0 3,2-3,-2 0,-4 1,1-3,-2 0,1 1,-1 2,-2 2,-3 2,-2 1,2-5,0 0,0 0,-2 1,3-3,1 0,-2 1,4 1,-1 3,-2 0,-1 2,-3 0,-1 1,-1 0,-1-1,-5 1,-6 0,-1-1,-3-4,-4-6,2-1,-5-3,-4-4,-2 1,0 0,4-2</inkml:trace>
  <inkml:trace contextRef="#ctx0" brushRef="#br0" timeOffset="-1768">585 0,'0'5,"0"5,0 7,0 3,0 4,0 2,0 2,0-1,0 1,0-1,0 0,0 0,0 0,0 0,0-1,0 1,0-1,0 0,0 1,0-1,0 1,0-1,-4-4,-2-2,0 1,1-3</inkml:trace>
  <inkml:trace contextRef="#ctx0" brushRef="#br0" timeOffset="4304">240 714,'5'0,"1"4,-1 7,0 5,-2 5,-5-2,-3 1,-1 6,-3-1,-9-1,-2 0,3 1,4 0,4 1,-1-5,2 0,2 0,-3-4,0 0,-2-2,0 0,2 2,3 2,2 4,-3-3,1-1,-5-3,1 1,2 1,-3-2,1 9,2 6,3 5,1 3,3-2,0-3,1-2,0-2,1-2,-1-1,0-1,5-4,1-3,5-3,4-5,4-4,4 1,2-1,2-1,0-2,0-2,1-1,-6 0</inkml:trace>
  <inkml:trace contextRef="#ctx0" brushRef="#br0" timeOffset="8120">849 1429,'0'5,"4"5,7 6,0 5,0 3,-4 2,3-3,4-6,-1-1,2-3,-1 0,1-2,3-2,2-4,3-1,-3-7,0-3,1-5,2 0,-4-3,0 1,1-2,-3-3,0 2,2 4,2 3,-2-1,-1 1,-2-2,0-4,2 1,-3 2</inkml:trace>
  <inkml:trace contextRef="#ctx0" brushRef="#br0" timeOffset="42649">823 1455,'0'-5,"0"-5,-4-2,-2-3,-5 1,1-1,-4 1,-3 4,-3 2,-4 4,-1 2,-1 2,-1 0,0 0,0 1,0 0,0-1,0 1,5 3,2 2,3 5,1-1,3 4,4 3,-1-1,1 1,-3-2,1 1,3 2,-3-2,-3-4,-4 1,-3-2,-3-3,2 2,6 3,1 0,2-2</inkml:trace>
  <inkml:trace contextRef="#ctx0" brushRef="#br0" timeOffset="46200">1325 1429,'4'0,"7"0,1-4,2-2,5 0,2 1,3 2,2 1,0 1,1 0,0 1,0 1,0-1,0 0,0 5,-5 5,-2 2,-3 3,-1-1,-3 2,0-3,-1 2,-3-2</inkml:trace>
  <inkml:trace contextRef="#ctx0" brushRef="#br0" timeOffset="54964">453 1350,'4'4,"2"7,0 5,3 5,0 3,3-3,5-4,-2-1,-3 1,2-2,-3 1,2-2,3-4,-1-12,2-7,1 0,-1-5,-4-3,-4-4,-4-2,2 2,4 0,1 0,-7 2,-8 6,-9 4,-6 4,-5 3,-3 1,-2 2,5 4,5 7,11 0,11 4,9-2,7-3,5-3,2-3,1-7,1-3,-5-6,-7-4,-10-1,-11 3,-10 4,-6 3,-5 2,2-2,1 0,-1 1,4 5,0 8,4 7,4 5,4 4,3 2,3 2,5-5,7-6,6-5,5-6,-2-7,-4-9,-4-7,-1 0,-1-3,-3-1,-3 7,-6 5,-3 1,-5 1,-5 2,0-3,-3 0,-2 1,3 7,3 8,9 6,10 6,9 0,6-5,4-3,-2-10,-4-8,-6-9,-5-5,-3-5,-7 2,-3 1,-5 4,-5 5,0 9,3 10,3 9,4 5,7 1,13-5,8-4,5-4,-2-9,-10-7,-8-8,-8-1,-10-2,-7 2,-5 4,-3 4,-2 4,4 7,6 8,7 7,4 4,4 4,2-7,2-11,0-12,0-9,-5-2,-5 2,-7 3,-4 3,-4 3,2 7,10 4,6 4,10 1,12-1,8-3,5-2,2-2,-1-2,-4-5,-7-7,-11-1,-12 1,-10 3,-1 7,0 8,4 8,3 5,8 0,8-4,8 0,0-8,-2-8,-3-10,-9-3,-8 1,-4-3,-4 3,-5 2,1 7,9 5,5 6,3 7,12 0,3 2,3-1,0-9,-3-9,-5-9,-7-8,-10-4,-7-3,-6 2,6 11,4 11,5 11,8 4,3 4,1 4,9-2,6-4,-5-5,-15-3,-11-4,-4-6,-5-8,2-6,3-5,4-2,4 6,7 11,9 7,1 8,0 7,-2 5,-8 0,-7-4,-4-9,0-6</inkml:trace>
  <inkml:trace contextRef="#ctx0" brushRef="#br0" timeOffset="62418">1457 1376,'0'-4,"-4"-2,-2 4,-5 4,-4 0,0 5,3 6,3 5,3 4,3 2,2 3,1 0,5-4,1-1,1-1,2-3,5-5,5-4,-2-9,2-4,1-2,3 1,-4-3,1-1,0-8,2-1,-3-1,-5-3,0 3,-2 0,-4-1,-3-2,-2-2,-6 4,-7 4,-7 6,-4 4,-4 4,-2 1,0 2,3 4,7 6,6 7,5 3,3 3,7-2,7-5,6-5,5-6,3-2,-3-8,-4-6,-11-3,-6-3,-8 1,-7 3,-6 4,-4 3,-2 3,-1 1,-1 1,9 0,8 5,5 6,5 6,6 0,7-3,6-4,4-4,3-2,2-3,-4-5,-5-7,-11-2,-11 2,-9 3,-7 2,-5 3,-2 1,-1 2,-1 0,10 5,12 1,12 0,9-1,12-1,6-2,-8-1,-11 0,-14-1,-10 0,-8-1,-1 6,-1 5,3 6,4 5,9-2,10-3,4-10,5-5,1-8,-3-6,-4 2,-7 4,-8 3,1 2,6 6,8 2,7 0,6 0,3-2,6-6,4-3,-5-5,-11 0,-14 1,-12 2,-4-2,-5 0,-4 2,-3 7,-2 3,-1 1,5 4,9 1,13-1,5-6,2-8,5-4,0-3,2-1,0-2,-8 2,-5 8,7 4,-3 4,-7 0,-3 5,5 1,5 0,3-7,0-8,-2-7,-6-1,-7 2,-3 8,-5 4,-3 7,1 7,-1 2,2 2,9-1,9-4,10-4,7-3,5-7,-7-3,-10-1,-11 1,-9 1,-7 1,-1 6,0 2,3 5,4 5,10 0,9-2,9-4,2-7,-2-10,-3-6,-8-3,-10 4,-2 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29T23:10:36.681"/>
    </inkml:context>
    <inkml:brush xml:id="br0">
      <inkml:brushProperty name="width" value="0.025" units="cm"/>
      <inkml:brushProperty name="height" value="0.025" units="cm"/>
      <inkml:brushProperty name="ignorePressure" value="1"/>
    </inkml:brush>
  </inkml:definitions>
  <inkml:trace contextRef="#ctx0" brushRef="#br0">1351 63,'3'-1,"22"-4,0 3,-3-4,-2-1,1 2,1 1,2 1,0 1,2 2,0-1,1 2,-1-1,1 0,0 0,-1 0,1 1,-1-1,1 0,-1 0,1 0,-1 0,1 0,-1 0,1 0,-1 0,-4 4,-1 2,-5 4,0 1,10 7,6 10,-3-5,-6-11,-8-11,-5-11,-1-4,-1-3,2 0,4 4,-1-1,3 2,2-1,4 2,1 2,2 2,1 4,6 1,1 2,-1 0,0 0,-2 1,-1-1,-2 1,0-1,0 0,-5 5,-2 1,0 0,2 3,1 0,1-1,-3 2,-1 4,1 4,1-1,-3 1,0-2,0 0,3-2,-3 1,-5 2,0-2,-3 2,2-3,-1 1,-4 3,-2 2,2-2,4-4,0 0,3-2,-2 1,2-2,3-2,2 2,3 2,2 1,-3 1,-2-1,2-4,-5 2,-3-2</inkml:trace>
  <inkml:trace contextRef="#ctx0" brushRef="#br0" timeOffset="5568.4014">1536 3,'-5'0,"-5"0,-2 5,-3 1,1 4,-1 0,-3-1,-3-2,-2-3,-2-1,-1-2,-1-1,4 4,2 2,0-1,-1-1,3 4,0 0,4 3,0 0,2 2,-1 0,-3-3,-3-4,-2-1,2 1,1 1,-2 3,-2 0,0-1,-2-3,-1-2,0-2,3 3,3 1,3 4,1 5,-2-1,-2-2,3 2,-1-3,3 2,3 4,1 2,1 4,-2 1,1-2</inkml:trace>
  <inkml:trace contextRef="#ctx0" brushRef="#br0" timeOffset="9279.4014">663 400,'0'5,"0"5,0 6,4 5,7-1,5 0,0 1,2 2,3-3,1-5,2-1,2-2,-4 1,-1-2,0 2,1-1,2-3,0-3,2-2,0-2,1-2,-5 5,-2 0,1 0,1-1,-3 4,4-1,3 0,-3 2,-2 1,2-3,4-1,3-3,1-1,-1-1,0-1,-2 0,0-1,-1 1,0-1,-1 1,0 0,1 0,-1 0,0 0,1 0,-1 0,1 0,-1 0,5 0,1 0,-4 5,-3 1,-1 4,0 0,0-1,1-2,1-3,-1-1,6-2,6-1,1 0,-1-1,-3 1,-2 0,-2 4,-2 2,-1-1,-1 0,5-2,1-1,4-1,1 0,-2-1,-2-1,-3 1,-1 0,3 0,6 0,0-1,-2 1,-2 0,-3 0,-2 0,-1 0,-1-4,-5-7,-2 0,0 0,-3-1,0 1,6 2,8-2,3 2,-3-3,-4 0,-1 4,-1 1,-4-1,-6-4,-6-5,-4-4,-3-3,3 3,0 0,4 4,0 1,0 2</inkml:trace>
  <inkml:trace contextRef="#ctx0" brushRef="#br0" timeOffset="12343.4014">3230 426,'5'0,"5"4,6 2,5 4,3 1,2-2,-3 2,-1-1,-5 3,0-1,-4 1,2 0,1-4,4-2,-2 1,0 0,-3 3,-4 4,1 0,-2 1,7-2,0-7,-7-10,-6-9,-7-2,-8-4,-7 2,0-1,3-2,-1 2,-1 3,-4 6,-1 2,-2 4,2-3,2-1,-1 1,-1-3,-2-1,-1 2,-1 2,0 1,0 2,-1 1,0 1,5 1</inkml:trace>
  <inkml:trace contextRef="#ctx0" brushRef="#br0" timeOffset="15264.4014">717 400,'-5'0,"-5"0,-7 0,-3 0,-4 5,2 5,1 2,-1-2,3 2,6 4,-1-1,3 1,-1-1,1 0,-2 3,-3-2,5-4,5-8,8-5,3-7,6-2,1-3,2 0,4-3,-1-2,1 1,2 4,2 5,-3-2,-5-4,1 2,-4 2</inkml:trace>
  <inkml:trace contextRef="#ctx0" brushRef="#br0" timeOffset="20311.4014">716 426,'9'0,"7"0,6 0,3 0,3 0,0 0,0 0,0 0,0 0,-1 0,4 0,2 0,-1 0,-1 0,-1 0,-2 0,0 0,-1 0,-1 0,0 0,0 0,5-5,1-1,0 0,-1 2,-1 0,-1 2,-2 1,0 1,-1 0,1 0,-1 0,0 1,0-1,1 0,-1 0,1 0,-1 0,0 0,1 0,-1 0,1 0,-1 0,1 0,-1 0,1 0,-1 0,1 0,-1 0,1 0,-1 0,0 0,-4 5,-1 1,0-1,0 0,3-2,0-1,1-1,2 0,-1-1,5 0,2-1,-1 1,4 0,0 0,-2 0,-2 0,-6 4,-4 2,0 0,0-2,1 0,1-2,1-1,1-1,0 0,-4 4,-1 2,0 0,1-2,1-1,1-1,2-1,0 0,0-1,1-1,-5 6,-1 0,0 1,1-2,1 0,-3-2</inkml:trace>
  <inkml:trace contextRef="#ctx0" brushRef="#br0" timeOffset="277157.4014">3971 162,'0'5,"-5"1,-1 4,1 5,0 5,2 3,1 2,1 1,5-3,2-2,0 1,-1 0,-2 2,-1 1,0 0,-2 2,0-1,0 1,0-1,-1 1,-3 0,-2-1,0 1,1-1,2 1,-4-5,0-2,1 1,-3 1,0 1,2 1,1 2,3 0,-4 0,0 1,-3-5,0-1,1-5</inkml:trace>
  <inkml:trace contextRef="#ctx0" brushRef="#br0" timeOffset="279095.4014">187 136,'0'4,"0"7,0 5,0 9,0 5,-4 2,-7-4,0-4,-4-4,1-2,3 0,-1 3,1 1,-2 2,2 5,2 3,-2-4,2-3,1 4,-2-3,1-2,2 0,2 0,2 1,1 0,1 1,1 0,5-4,2 3,-1 2,3-4,5-6,0-5</inkml:trace>
</inkml:ink>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17-07-30T21:31:13.067"/>
    </inkml:context>
    <inkml:brush xml:id="br0">
      <inkml:brushProperty name="width" value="0.05292" units="cm"/>
      <inkml:brushProperty name="height" value="0.05292" units="cm"/>
      <inkml:brushProperty name="color" value="#FF0000"/>
    </inkml:brush>
  </inkml:definitions>
  <iact:action type="add" startTime="15440">
    <iact:property name="dataType"/>
    <iact:actionData xml:id="d0">
      <inkml:trace xmlns:inkml="http://www.w3.org/2003/InkML" xml:id="stk0" contextRef="#ctx0" brushRef="#br0">19830 10717 0,'0'0'0,"22"0"120,22 0-112,1 0-1,-23 0 2,1 0-2,21 0 2,1 23-2,-23-23 2,23 0-2,-23 0 2,0 0-1,0 0-1,1 0 2,-1 0 6,0 0-6,1 0-2,-1 0 1,0 0 1,0 22-1,1-22 0,21 0-1,-22 0 2,1 0-2,21 0 2,-21 0 7,21 0-1,-22 0 9,23 0-15,-23 0 7,1 0-8,-1 0 0,0 0 9,23 0-10,-23 0 8,0 0-6,1 0-1,21 0 8,-22 0-8,1 0 0,21 0 0,-22 0 0,1 0 0,-1 0 0,23 0 0,-1 0 8,-22 0-7,1 0-2,-1 0 1,0 0-1,1 0 10,-1 0-9,0 0-1,0 0 1,1 0 0,-1 0 1,0 0-1,23 0-1,-1 0 10,1 0-9,-23 0 8,1 0 1,-1 0-10,0 0 1,0 0-1,1 0 2,-1 0-2,0 0 2,0 0-1,1 0 0,-1 0 0,0 0 0,1 0 9,21 0-10,-22 0 9,1 0-8,-1 0 0,23 0 0,-1 0 0,1 0 8,-23 0-8,0 0 7,1 0-6,-1 0 16,0 0-10,0 0-8,1 0 2,-1 0 15,0 0-7,0 0 0,1 0-12,-1 0 3,0 0 9,1 0-9,-1 0 0,0 0 65,0 0-67,1 0 19,-1 0-16,0 0-1,1 0 16,-1 0 94,0 0-94</inkml:trace>
    </iact:actionData>
  </iact:action>
  <iact:action type="add" startTime="17816">
    <iact:property name="dataType"/>
    <iact:actionData xml:id="d1">
      <inkml:trace xmlns:inkml="http://www.w3.org/2003/InkML" xml:id="stk1" contextRef="#ctx0" brushRef="#br0">15864 3877 0,'0'-22'41,"-23"22"-34,23-22 18,0-1-10,-22 1 2,0 22-9,0-22 0,22-1-1,-45 23 1,23-22 0,22-22 1,-45 21-1,23 1 0,0 0 0,-1 22 8,1-45-8,-23 1-1,1-1 2,22 45-1,22-22 0,-45-23-1,0 23 1,23 22 0,-22-45 1,-1 45-2,1-44 2,21 44-2,-44-45 2,23 23-2,-23 0 3,22-1-4,23 1 3,-22 22-1,-1-22 1,23 22-2,-23 0 1,1 0-1,21 0 2,-21 0-1,-1 0-1,-22 0 2,23 0-2,-1 0 2,23 0-1,-45-22 0,23 22 0,-46 0-1,46 0 2,-23 0-1,22 0 0,-21 0-1,21 0 1,1 0 2,-23 0-3,44 0 1,-21 0 0,-1 0 0,23 0 0,-23 0 0,23 0 0,0 0 8,0 0-9,-1 0 2,1 0 7,0 0-9,-1 0 3,-21 0 5,22 0-8,-23 0 2,0 0-1,23 0 0,-45 0-1,1 0 2,-24 0-1,24 0-1,-68 0 1,45 0 1,-23 0-1,-44 0 0,67 0 0,-22 0-1,-45 0 2,67 0-2,44 0 1,1 0 0,-1 0 0,23 0 0,-23 0 1,1 0-1,21 0 0,1 22 0,-22-22 0,-1 22 16,0-22-16,23 22 0,-67-22 0,22 0-1,23 23 1,21-23 1,-21 0-1,-1 22 0,23-22-1,-23 45 2,23-45-1,0 22 0,-23 0 0,-22-22 0,23 22-1,-23 23 1,45-45 0,-23 22 1,-22 0-2,45 1 2,-67-23-1,44 22 1,-21-22-3,-24 22 3,46 1-2,22 21 2,-23-22-2,23 23 1,-23-23 0,-44 45 1,67-45-1,-23 23 0,45-23-1,-44 1 2,-1 21-1,1 1 0,21-23 0,-21 22 0,21 1 1,-43-23-2,21 23 2,0-1-2,23 1 1,-22 0 0,-1-45 0,0 44-1,23-44 2,-22 0-2,21 22 2,1 1-2,22-1 2,0 23 7,-22-23-8,-1 45 8,1-45-7,0 0-1,0 23 0,-1-23 0,1 0-2,-22 1 2,44-1 1,-45 22-2,23-44 1,22 23 1,0-1-1,-23 0-1,23 1 9,-22-1-6,0 0 5,22 45-6,-45-45-1,23 23-1,0-23 1,22 23-1,-23-45 2,1 44-1,0-21 0,22-1 0,-22 0 7,-1 0-6,1 23 6,22-23-6,-22-22-1,22 45 0,-23-23 0,1 0 0,0 23 0,0-23-1,-1 0 1,23 1 1,45 21-1,-67 1 0,22-23 0,-23 0 1,1 23-2,22 0 9,0-1-9,-22 1 2,-23 44-1,1-45-1,21 45 10,1-22-9,-22-22 0,-1-23 0,-22 0 0,23 45 1,-1 112 0,0-113-2,23 1 2,0-22-2,0 22 1,-1-67 0,1 89 0,0-67 0,22 23 0,0-1 0,-23 1-1,1-23 2,22 23-2,-22 21 2,0 1-1,22-44-1,-23 43 2,23 90-3,-22-67 4,0-66-3,22 44 1,0-23 0,-22-22 0,22 23 1,-23 0-2,23-23 1,0 22 0,0 1 0,0-23 0,0 0 0,0 1 1,0 21-2,0 1 1,0-1 0,0-21 0,0 21 1,23 1-1,-23-1 0,22 1 0,-22 44-1,0-44 2,0-23-2,0 23 1,22 21 0,-22-43 0,0 21 0,0 23 0,22-22-1,1-23 1,-23 45 0,0-23 1,22 45-1,-22-44 0,0 0 0,0-1 0,0-22-1,0 23 1,22-1 0,0-21 1,1 44 0,-23-23-3,0 1 3,22-23 0,-22 67-2,0-44 0,22 22 3,1 22-4,-23 22 3,22 45-2,45 45 2,-45-135 0,-22 1-2,22 22 1,1-22 0,-1-45 1,-22 23-2,0 0 1,22-23-1,-22 22 1,22 23 0,-22-44 1,23 21-2,-23 68 1,22-68 2,-22 1-3,22-1 2,23 1-2,-23-1 0,23 1 3,-23-1-2,0-21-2,1 21 3,21-21 0,-44 21-3,0-22 2,45 1 1,-45-1-2,0 23 2,22-1 7,0 1-8,0-1 8,-22-21-8,23-1 1,-23 22-3,22 1 2,-22 22 0,22-45 2,23 23 5,-45 21-7,22-43 1,-22-1-1,45 23-1,-45-23 1,22-22-1,0 22 2,-22 0-1,23 1-1,21 21 2,-22 45-2,1-66 3,-1 21-2,23 1 0,-1-1 0,1-21 0,-1 66 0,-22-89-1,1 44 2,-1 1-2,23-23 2,-23 23-1,22-1 0,1-21 1,-23-1-2,1-22 8,21 22-6,-44 0-2,0 1 1,22-23 0,23-23 0,-23 23 0,1 0 0,-1 23 1,22-23-2,-21 44 2,66-21-2,-45-1 1,1-22 0,-23 22 0,45-22 0,-45 22 0,45-22 0,-22 0 0,-23 23 1,67-1-2,-22-22 1,-22 22 1,44 23-2,44 22 2,-66-67-2,111 22 2,-133 0-2,22 0 2,22-22-2,-22 0 1,-45 23-1,156-23 2,-133 0-1,-1 0 0,-21 0 0,21 0-1,-21 0 2,-1 0-1,22 0 0,-21 0-1,-1 0 1,0 0 1,1 0-1,-1-23 0,0 23 1,23-22-3,-23 22 3,22 0-1,23 0 1,-44-22-2,43 22 2,1 0-2,112 0 2,-68 0-1,-44 0 0,22 0 0,22 0-2,-66 0 3,-23 0 0,23 0-2,-23 0 2,23 0-2,-23 0 2,0 0-1,0 0 0,1 0-1,21 0 1,1 0 0,-1 0 0,-21 0 1,66 0-1,-22 0 0,-23-22-1,23 22 2,0 0-2,-23 0 2,-21 0-1,44-23 0,-23 23-1,1 0 2,-1-22-2,1 22 2,-1 0-1,1 0 0,-1-22-1,46-1 1,-24 1 2,-21 0-2,-23 22-1,23-22 0,-1 22 2,46-23 0,-68 1-1,45-22 0,22 21 0,-22 1-2,-1 0 4,24 22-3,-90-23 1,66 1 0,-43 0 0,44-23 1,-45 1-3,89-1 2,-44-66 2,-22 88-4,-23 1 2,45-67 2,-45 45-2,23-1 0,-1 0 0,1 1 0,-1 22 0,1-23 6,-1 0-5,68-44-1,-68 22 1,135 23-1,-113-1 0,90-22-1,-111 23 2,22-1-1,-23 1 0,-21 22-2,21-1 2,1 1 0,-23-23 1,23 45 6,-1-44-6,-22 22-2,23 22 9,0-23-6,-23 1-3,0 22 1,23 0 0,-45-22 8,22-1-8,0 1-1,1 22 19,-1-22-19,0-23 1,-22 23 15,0 0-6,22-1-9,-22 1-1,23 22 2,-23-22-1,0 0 16,22 22 0</inkml:trace>
    </iact:actionData>
  </iact:action>
</iact:actions>
</file>

<file path=ppt/ink/inkAction10.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17-07-30T21:31:13.067"/>
    </inkml:context>
    <inkml:brush xml:id="br0">
      <inkml:brushProperty name="width" value="0.05292" units="cm"/>
      <inkml:brushProperty name="height" value="0.05292" units="cm"/>
      <inkml:brushProperty name="color" value="#FF0000"/>
    </inkml:brush>
  </inkml:definitions>
  <iact:action type="add" startTime="2605">
    <iact:property name="dataType"/>
    <iact:actionData xml:id="d0">
      <inkml:trace xmlns:inkml="http://www.w3.org/2003/InkML" xml:id="stk0" contextRef="#ctx0" brushRef="#br0">10761 7687 0,'0'0'0,"0"22"8,-22 1 0,0-23 0,0 44 1,-1-22-3,1 1 11,0-23-8,22 22-2,-23 0 2,23 1 5,-22 21 3,22 1-10,0-23 3,0 23-2,0-1-1,-22 1 8,0 44-7,22-67 2,-23-22-3,23 45 1,0-1-1,-22 1 10,22-1-9,0 1 7,22-23-6,1 0 0,-23 1-2,0 21 0,44-21 2,1-23-2,-23 44 2,0-22 7,1 1-7,-1-23-2,0 22 0,23 0 2,-23-22-1,22 23 1,-21-23-3,44 0 3,-23 0-1,1 0 0,111 0 0,-134 0 0,23 0 0,21 0 0,-43 0 0,21 0 0,1 0 0,-23 0 0,23 0 8,-23-23-8,0 23 0,-22-22 0,67 0 0,-67-1-1,45-21 2,-23 44-1,-22-45 0,0 1 0,22 44 0,-22-23-1,0-21 2,0-23 7,0 23-8,0 21 0,0-44-1,-22 23 2,0-68-2,22 90 2,-23-45-1,23 23-1,-22-1 1,0 45 1,22-44 0,0 21 6,-45 23-7,45-22-1,0 0 2,0-1-1,-22 23-1,0 0 2,-1 0-1,1-22 0,-22 22 0,-1-22 0,23 0-1,-23 22 1,23 0 9,0 0-9,-1 0 1,1 0-3,0 0 11,-1 0 16,1 0-26,-22 0 18,21 0-17,1 0 7,0 0-6,-1 0-1,1 0 8,0 22-9</inkml:trace>
    </iact:actionData>
  </iact:action>
  <iact:action type="add" startTime="4157">
    <iact:property name="dataType"/>
    <iact:actionData xml:id="d1">
      <inkml:trace xmlns:inkml="http://www.w3.org/2003/InkML" xml:id="stk1" contextRef="#ctx0" brushRef="#br0">13836 7709 0,'0'23'33,"0"-1"-25,0 0 8,0 0-8,0 1 0,0 21-1,0-21 1,0-1 0,0 22 0,0 1 0,0-23 0,0 23 0,0-1 0,0 23 1,0-22-2,0-23 1,0 45 1,0-45-1,0 23 0,22-1 7,1-21-6,-1-23-2,-22 22 1,22 0 1,23 0-2,-1-22 9,-21 0-7,-1 0-1,67 45 0,-22-23-1,-23 1 2,46-23-1,-68 22 0,22-22-1,1 22 2,0-22-2,-1 0 2,-22 22-2,1-22 2,-1 0-1,0 0 0,0 0 8,1 0 56,21 0-63,-44-22-3,45 0 2,-23 0 1,0-23-2,1 0 2,-23 23-2,22 0 2,-22-45-1,0 45-1,0 0 1,0-23 0,0 23 0,0-1 0,0 1 0,0 0 0,0 0 9,0-1-10,0 1 1,0-23 8,0 23-8,0-22 0,0 21 0,-22 1 0,22 0 0,-23-1 0,23 1 0,0 0 9,-22 0-9,-22-1 8,44 1-8,-23 0 1,-21-1 9,21 23-14,1 0 4,-45-44 1,23 44-2,22-22 2,-45-1-2,22 1 2,1 22-1,21-44 0,-21 21-1,21 23 1,-21 0 1,-23-22-1,45 0 0,-23-1-1,-22 1 3,45 22-3,0 0 1,22 22 40,-22-22-32,22 23 0,0-1-8,-23 0 15,23 1-14,-22-23-1,22 22-1</inkml:trace>
    </iact:actionData>
  </iact:action>
</iact:actions>
</file>

<file path=ppt/ink/inkAction1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17-07-30T21:31:13.067"/>
    </inkml:context>
    <inkml:brush xml:id="br0">
      <inkml:brushProperty name="width" value="0.05292" units="cm"/>
      <inkml:brushProperty name="height" value="0.05292" units="cm"/>
      <inkml:brushProperty name="color" value="#FF0000"/>
    </inkml:brush>
  </inkml:definitions>
  <iact:action type="add" startTime="1505">
    <iact:property name="dataType"/>
    <iact:actionData xml:id="d0">
      <inkml:trace xmlns:inkml="http://www.w3.org/2003/InkML" xml:id="stk0" contextRef="#ctx0" brushRef="#br0">11006 11363 0,'0'23'80,"0"-1"-72,0 23 0,0-23 8,0 22-7,0-21-2,0 21 1,0 23 0,0-22 0,0-1 0,0 23 0,0 0 1,0 0-1,0-23-1,0 23 2,0-45-1,0 45 0,0-22-2,0 44 3,0-67-2,0 0 2,0 23 0,0-23 6,23 1-7,-23-1 16,0 0-8,0 0-7,0 1-2,0-1 1,0 0 0,0 1 0,0 21 0,0-22 16,0 1-15,0-1 13,0 0 203,22-22-208,0 0-10,23 0 8,-1 0-5,-21 0-3,44 0 2,-23 0-1,1 0-1,22 0 2,22 0-1,-23 23-1,-21-23 1,44 0-1,23 0 2,-46 0-1,24 0 0,-24 0 1,-43 0-2,66 0 2,-22 0-2,-23 0 2,112 0-1,-111 0-1,-1 0 2,45 0-1,-44 0 0,0 22 0,-1-22 0,-22 0-1,23 0 2,-1 0-1,-21 0-1,-1 0 2,0 0-1,1 0 0,-1 0 0,0 0-1,23 0 1,-23 22 1,0-22-2,23 0 1,-1 0 0,23 0 0,-22 0 0,22 0 0,-45 0 0,45 0 0,0 0 0,22 22 0,-45-22 0,90 0 1,-45 0-2,-44 0 1,-1 0 1,1 0-1,-23 0 0,0 0 0,23 0-1,22 0 2,-45 0-2,67 0 1,-44 0 0,22 0 1,-1 0-2,-21 23 2,22-1-1,-23-22-1,-21 0 1,-1 0 0,0 0 241,-22-22-226,22-23-14,-22 23-1,0 0 0,0-1-1,23-21 1,-23-1 1,22 23-1,-22-45 0,0 0 0,0 45-1,0-67 2,0 44-2,0 1 2,0-45-2,0 22 2,0 0 0,0-22-2,0 44 0,0-22 2,0-111-1,0 67 1,0 44-2,0-22 1,0 22-1,0 22 2,0-44 0,0 45-2,0 21 1,0-21 0,0 21 0,0 1 24,0 44 183,-45 1-207,23-1 1,-22 45-1,21-67-1,-21 22 2,-23 0-2,0-22 1,0 0 1,-111 45-1,133-45 0,-88 0 0,44 0 0,22 0 0,22 0 0,-44 0 1,45 0-2,-23 0 0,0 0 1,0 22 0,0-22 1,-111 0-1,111 0-1,-156 0 2,23 0-1,-23 0-1,67 0 2,-267 0-1,200 0-1,-156 0 1,290 0 1,-22 0-2,44 0 1,44 0 1,-21 0-1,22 0 0,-45 23 64,44-23-64,1 22 0,-45-22 0,45 0 0,0 0-1,0 0 2,-1 22-1</inkml:trace>
    </iact:actionData>
  </iact:action>
</iact:actions>
</file>

<file path=ppt/ink/inkAction12.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17-07-30T21:31:13.067"/>
    </inkml:context>
    <inkml:brush xml:id="br0">
      <inkml:brushProperty name="width" value="0.05292" units="cm"/>
      <inkml:brushProperty name="height" value="0.05292" units="cm"/>
      <inkml:brushProperty name="color" value="#FF0000"/>
    </inkml:brush>
  </inkml:definitions>
  <iact:action type="add" startTime="3605">
    <iact:property name="dataType"/>
    <iact:actionData xml:id="d0">
      <inkml:trace xmlns:inkml="http://www.w3.org/2003/InkML" xml:id="stk0" contextRef="#ctx0" brushRef="#br0">9179 9113 0,'0'0'0,"-22"0"17,0 0-9,0 0-1,-1 0 2,1 0-2,22 45 2,-22-23-1,-1-22 0,1 22 0,22 23-1,-44-45 2,21 133-1,1-88 0,0 0 0,0 21-1,-23 113 2,0-135-2,1 1 1,-23 66 0,22 112 1,1-156-2,-1-23 1,23 1 1,-23 22-2,23-45 2,22 45-2,0-23 3,0 46-2,0-68 0,0 22 0,0-21 0,0-1-1,0 23 2,0-23 7,0 0-8,0 0 0,0 1-1,0 44 1,22-45 1,-22 0-1,23 23-1,-23-1 1,22 1 0,0-23-1,-22 23 3,0-1-3,0-22 2,23 23-1,-1 0-1,-22-23 2,22-22-2,0 44 2,-22-21-1,23-1-1,-1 23 2,23-23-1,-1 0 0,-22 23 1,45 21-2,-22-43 1,-1 21 0,23 1 1,-22-1-1,-23 1-1,23 0 2,-23-45-2,22 44 0,-21 1 2,21-1-1,-21-44 0,21 45 0,-22-23-1,23 0 3,0 23-4,44 22 4,-45-45-4,23 0 3,-22 23-1,-1-45-1,23 44 2,-22-44-1,-1 23 0,1-23-1,-1 22 2,1-22-2,-1 22 2,-21-22-2,44 0 1,-23 23 0,-22-23 0,90 0 0,-68 22 1,45 0-2,-22-22 1,-44 0 0,66 0 0,-45 0 0,-21 0 0,-1 0 8,22-22-8,-21 22 0,-23-22 1,44-1-1,-22 23-1,1 0 1,44-22 0,22 22 0,-22 0 0,-23 0-1,1 0 2,-1 0-1,-21 0 0,-1 0 0,0 0 9,-22-22-9,0-1-1,22 23 1,1-44 0,-1 22 0,-22-1 1,0-21-2,45 22 1,-23-1 0,-22 1 1,0-23-1,22 1 0,-22-1 0,0 1-1,0-1 2,0 1-1,0-1-1,0 0 1,0 23 0,0-22 1,0-46-2,0 68 1,0-45 1,0-22-1,0 45 0,0-1 0,0 23-1,0-23 2,0 23-1,0-23 1,0-21-2,0 43 1,0-21 0,0 21-1,0 1 2,0-22-1,0-1 0,0 23 0,0-23 0,0 1-1,0 21 2,0-21-2,0-1 1,0 1 0,0-1 1,0-22-2,0 23 1,0 21 0,0-43 0,0 21 9,0 23-9,0-1 0,0-66-1,0 67 2,-22-22 0,-23-46-2,23 46 0,0-1 2,22-22-1,-45 23-1,23-1 1,-23-44 1,1 22 0,44 23-2,-45-45 2,23 66-2,-23-21 2,1 22-2,21-23 1,-21 0 1,22 1-1,-23 22-1,0-23 0,23 23 2,-22-23-1,-1 45-1,1-44 2,-1 21-2,45 1 2,-45 22-1,23-45-1,-22 45 9,21 0-7,1-22-1,-23 22 8,23 0-9,0 0 1,-23 0 1,23 0-1,-23 0-1,-21 0 2,43 0-1,-21 0 0,-23 0 0,45 0-1,-45 0 1,0 0 1,-22 0-1,-23 0 0,46 0 0,-90 0 0,111 0 0,-22 0 0,-22 0 0,67 0 0,-23 0-1,23 0 2,0 22-2,-23-22 2,23 0-1,0 23 0,-45-23 0,-22 22 0,22 0-1,22 1 1,23-23 0,-23 22 1,1 0-2,22-22 9,-1 0 17,1 0-25,22 22 7</inkml:trace>
    </iact:actionData>
  </iact:action>
  <iact:action type="add" startTime="6391">
    <iact:property name="dataType"/>
    <iact:actionData xml:id="d1">
      <inkml:trace xmlns:inkml="http://www.w3.org/2003/InkML" xml:id="stk1" contextRef="#ctx0" brushRef="#br0">14705 9715 0,'-45'0'56,"23"22"-40,0 0-9,0 0 9,-1 1-8,1-1 1,0-22-1,22 45 0,-22-23 0,22 22-1,0 23 1,-23 22 1,23-22-1,-22 67-1,22-45 2,0-22-1,-22-23-1,-1 135 2,23-135-2,-22 112 1,22 22 1,0-133-1,0 22-1,0 22 2,0-67-2,0 45 2,0-22-1,0-1 0,0 1 0,0 44-1,0-45 2,0-21-1,0 21 0,0 1 0,0-23 0,0 23-1,0-23 2,0 0-1,0 1 0,0-1-1,22 22 10,-22-21-9,23-1 1,-1 0-3,-22 1 3,22 21 7,23 1-8,-23-23-1,0 0 3,45 45-2,-45-45 0,23 1-1,0-1 0,-23 0 1,22-22 1,23 22-1,-44 1 0,21-23 0,1 0 0,133 0-1,-156 0 2,23 0-1,44 22 0,-45 0 0,-21 1 0,66-23 0,-45 0 0,-21 0 0,21 0-1,1 0 2,-23 0-2,0 0 1,1 0 1,-1-23 8,-22 1-9,45 22 0,-23 0 0,45 0-1,-23-22 2,90-1-2,66-43 2,46 43-1,-91-43 0,-65 21-1,155 0 2,-201 1-1,134-45 0,-155 66 1,-1 1-2,0-22 0,-22 21 1,23 23-1,-1-22 2,-22-23 0,0 23-2,0-22 1,0-46 0,22 24 0,0 43-1,1-244 2,-23 245-1,44-45-1,-44 45 2,0-90-1,0 68 0,23 21-1,-23-21 2,0-1 0,0-44-2,0 67 0,0-23 2,0 1-1,0 21 0,0-21 0,0-1 0,-23 23 1,23-23-2,-22 1 2,22 22-2,-22-23 2,22 0-1,-23 1 0,-21 22-1,22-67 2,22 66-2,-23-21 2,1 21-2,0-110 2,-23 88-1,1-44-1,44 67 0,-23-23 3,23 23-3,-22 0 2,0-23 6,0 23-8,-1 0 2,23-1-1,-22 1-1,0 22 1,-1-45 2,1 45-3,22-44 2,-44 44-1,21 0 0,23-22 0,-44-1-2,-1-21 4,23 44-2,-23 0 0,-22-23 0,23 1-1,22 22 2,-1 0-2,-43 0 2,21 0-1,0 0-1,-44 0 2,67 0-1,-23 0 0,23 0 0,-22 0 0,21 0 0,1-22 0,0 22 0,-1 0 0,1 0 0,-22 0 0,-1 0 0,-44 0 0,67 0-2,-45 0 3,22 0 0,1 0-2,21 0 1,-21 0-1,22 0 11,-1 0-11,1 0 1,-23 22 7,1-22-7,-1 0 1,-133 45-1,111-23 0,0-22 0,23 0-1,-1 0 2,23 0-1,0 0 0,-1 22 0,1-22 8,22 23-8,-22-23 39,22 22-37,-22 0-2,22 0 0,-23 1 0,-44 21-2</inkml:trace>
    </iact:actionData>
  </iact:action>
  <iact:action type="add" startTime="10768">
    <iact:property name="dataType"/>
    <iact:actionData xml:id="d2">
      <inkml:trace xmlns:inkml="http://www.w3.org/2003/InkML" xml:id="stk2" contextRef="#ctx0" brushRef="#br0">17223 6707 0,'0'0'1,"-23"0"14,-21 0 33,22 0-40,-23 0 0,1 0-1,21 0 2,-44 0-1,23 0 0,22 0 1,-23 0-3,0 0 4,1 0 4,-1 0-5,23 0 0,-23 0-2,1 0 0,22 0 10,-1 0-9,1 0 1,22 22 182,0 0-174,-22-22-10,22 45 1,0-23 1,0 23 7,0-23-9,0 0 1,0 23 1,0-23-1,0 0-1,0 23 2,0-23-1,0 1-1,0 21 1,0-22 0,0 23 0,0-23 0,0 0-1,0 1 2,0-1-2,0 0 27,0 1-26,0-1-1,0 0 16,0 0-13,0 1 14,0-1 79,0 0-88,22-22-6,0 0-1,1 0 0,21 0 8,-22 0-9,1 0 2,21 0-1,23 0 0,-45 0-1,157 0 3,-135 0-3,1 0 2,44 0-2,-22 0 2,-23 0-2,45-22 1,-66 22 0,21 0 1,1 0-2,-1-45 1,1 45 0,44-44 0,-67 44 0,23-22 0,0 22 0,-1 0 0,-22-23-1,23 23 3,-1 0-3,-21 0 2,21 0-1,1 0-1,-23 0 2,23 0-3,-1 0 4,-21 0-3,-1 0 1,0 0 0,0 0 24,1-22-17,-1 22 1,0 0 17,-22-22-25,23 22 0,-1 0 15,-22-23 66,22 23-80,0-22-1,1 22-1,-23-22 73,22 0-71,-22-1-2,0 1 2,0 0-2,0 0 2,0-1-2,0 1 2,22 0-1,-22-1 0,0 1 0,-22 0 0,0 0 8,22-23-8,0 23 7,-23-23-6,1 23 7,22 0-8,-22-1 8,0 1-9,22 0 2,0-1 7,-23 23-8,1 0 8,0 0-9,-1-22 2,1 0 7,-45 22-9,45 0 0,-23 0 2,1 0 7,-1 0-9,23 0 2,0 0-2,-1 0 2,-21 0-2,-1 0 2,23 0 8,0 0-11,0 0 3,-1 0 6,1 0-6,0 0-1,-45 0 0,22 0 0,-44 0 0,67 0 0,-23 0 0,23 0 1,-23 0-2,23 0 2,0 0-2,0 0 1,-1 0 73,1 22-65,0-22 7,-1 0 41,23 22-56</inkml:trace>
    </iact:actionData>
  </iact:action>
  <iact:action type="add" startTime="13736">
    <iact:property name="dataType"/>
    <iact:actionData xml:id="d3">
      <inkml:trace xmlns:inkml="http://www.w3.org/2003/InkML" xml:id="stk3" contextRef="#ctx0" brushRef="#br0">20231 9002 0,'67'0'106,"-45"0"-99,22 0 0,23 0 2,-45 0-1,23 0 0,0 0-1,-23 0 2,22 0-1,1-23 0,-23 23 0,1 0 0,-1 0 0,0 0-1,0 0 1,23 0 0,22 0 9,-23 0-9,-21 0 0,21-22 0,23 22 0,-22 0 7,-23 0-6,0 0 15,0 0-17,1 0 10,-1 0-2,0 0-6,1 0-1,-1 0 0,22 0 0,1 0 8,0 0-8,-1 0 8,1 0-9,-23 0 3,0 0-3,1 0 1,21 0 0,-22 0-1,1 0 2,-1 0-1,22 0 0,-21 0-1,-1 0 1,23 0 0,-1 0 9,-22 0-10,1 0 1,21 0 0,-21 0 49,-1 0-49,0 0 0,0 0 1,1 0-1,-1 0-1,0 0 9,1 0 80,-1 0-88,-22-22 80</inkml:trace>
    </iact:actionData>
  </iact:action>
</iact:actions>
</file>

<file path=ppt/ink/inkAction13.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17-07-30T21:31:13.067"/>
    </inkml:context>
    <inkml:brush xml:id="br0">
      <inkml:brushProperty name="width" value="0.05292" units="cm"/>
      <inkml:brushProperty name="height" value="0.05292" units="cm"/>
      <inkml:brushProperty name="color" value="#FF0000"/>
    </inkml:brush>
  </inkml:definitions>
  <iact:action type="add" startTime="3033">
    <iact:property name="dataType"/>
    <iact:actionData xml:id="d0">
      <inkml:trace xmlns:inkml="http://www.w3.org/2003/InkML" xml:id="stk0" contextRef="#ctx0" brushRef="#br0">21010 4746 0,'-22'0'9,"0"0"15,0 22-16,22 1 0,0-1 0,-23 0 8,23 0-8,0 1 0,-22-23 0,22 22-1,0 0 3,0 1-3,0-1 0,0 0 2,0 0-1,-22 45 8,22-22 0,0-23-8,0 0 16,0 1-9,0-1-5,22-22 149,0 0-143,67 22-7,-66-22-3,44 0 2,-23 0 1,68 0-1,44 0 0,-67 0-1,-45 0 2,23 0-2,-22 0 2,-1 0-1,1 0-1,-1 0 2,-21 0-1,21 0 1,1 0-3,-23 0 19,23 0-16,-45 22-3,44-22 3,1 0-1,-23 0-1,23 0 2,-23 0-1,0 0 0,23 0 0,-23 0 1,-22-22 15,22 22 72,-22-22-72,0 0-16,0-1 0,0 1 7,0 0 9,0 0-15,0-1-2,0-21 8,0 21 3,22 1-11,-22 0 0,0 0 10,0-1-9,0 1 0,0 0 0,0-1 0,0 1-1,0 0 74,0 0-41,-22 22-24,0-23 73,-23 1-82,23 0 10,-22 22-11,-46 0 12,68 0-10,0 0-1,-23 0 1,23 0-1,-23 0 2,1 0-1,22 0 0,-45 0 0,44 0 0,1 0 0,-22 0 0,21 0 1,1 0-2,-22 0 2,21 0-2,1 0 2,0 0-1,-1 0-1,1 0 10,0 0-2,0 0 2,-1 0 23,23 22-32,-44-22 0,21 0 24,1 0-17,0 0 9,-23 0-16,23 0 8,0 0-8,-1 0 1,1 0 15,0 0 8,0 0 48</inkml:trace>
    </iact:actionData>
  </iact:action>
  <iact:action type="add" startTime="5826">
    <iact:property name="dataType"/>
    <iact:actionData xml:id="d1">
      <inkml:trace xmlns:inkml="http://www.w3.org/2003/InkML" xml:id="stk1" contextRef="#ctx0" brushRef="#br0">19317 2629 0,'0'0'0,"0"23"24,0-1-16,0 0 0,0 0 0,0 23 0,0-23 0,0 1 0,0 21 0,0 1 0,0-1 0,0 1 0,0-23 0,0 23 0,0 22 0,0-45 0,0 67 0,0-22 1,0 0-2,0 200 1,0-245 0,0 134 0,0-111 0,0-23 1,0 23-2,0 44 1,0-67 0,0 45 0,0-23 1,0-21-1,0 21 0,0 1 0,0 22 8,22-23-8,-22 1 8,0-23-8,0 0 0,0 1-1,0-1 2,0 0 7,0 1-9,0-1 17,0 0 65,0 0-81,0 23 16,0-23-16,0 0 8,0 23-8,0-23 8,0 1-1,23-23-6,-23 22 39,22-22 144,0 0-184,1 0-1,21 0 2,-22 0-2,23 0 2,-23 0-2,23 0 2,44 0-2,-67 0 2,45 0-1,22 0 1,-44 0-2,-23 0 1,23 0-1,-1 0 2,-22 0 7,1 0-9,-1 0 10,0 0 72,1 0-82,-1 0 42,0 0-42,-22-22 1,22 22 0,-22-23-1,23 1 10,-23 0-9,22-1-1,0 23 1,-22-22 1,0 0-1,0 0 0,0-23 8,23 1-8,-23 21 0,0-21 0,0-45 0,0 22 8,0 44-8,0-21-1,0-1 2,0 23-2,0-23 2,-23 1-1,23 22 0,0-23-1,0 23 2,0-1-2,0-21 2,0-23-2,0 45 2,0-23-1,0 1 0,0 21 0,0-43 0,0 21-1,-22 0 10,22 1-9,-22 22 8,22-1-8,0 1 0,0 0 16,0-23-15,0 1 7,0 21-8,0 1 0,0-22-1,0 21 2,0-44-2,0 23 2,0-45-2,0 44 10,0 1-10,0 21 1,0 1 1,0 0-1,0-1-1,0-21 1,0-1-1,0 23 2,0 0-1,0-23 1,22 45-2,-22-22 2,0 0 7,0-1 16,0 1 168,-45 22-193,23 0 0,-22 0 2,-23 0-1,22 0 8,1 0-9,21 0 2,-21 0-1,21 0 0,1 0-1,-22 22 1,21-22 1,1 0 0,-23 0 6,23 0-6,0 0-1,-23 0 0,23 0 8,0 0-9,-23 23 0,45-1 26,-22-22 103,-23 0-127</inkml:trace>
    </iact:actionData>
  </iact:action>
  <iact:action type="add" startTime="10460">
    <iact:property name="dataType"/>
    <iact:actionData xml:id="d2">
      <inkml:trace xmlns:inkml="http://www.w3.org/2003/InkML" xml:id="stk2" contextRef="#ctx0" brushRef="#br0">12254 8422 0,'0'45'56,"0"22"-48,0-23-1,0 1 3,0 22-3,0 66 1,0-88 0,-22 133-1,0-111 2,22 0-1,0 22 0,0 22 0,-23-44 0,23 22-1,0 23 2,23-68-1,-23 23 0,0 0 0,22 89-1,-22-134 2,22 45-2,-22-45 2,0 45-2,0-44 2,0-1-1,0 0 8,0 0-8,0 1 0,0 21 8,0-22-8,0 23 0,0 0-1,0-23 2,0 45-1,0-45 0,0 0-1,0 1 2,0-1-1,0 0 0,0 0 8,0 1-8,0-1 0,0 0 0,0 67 0,0-44 0,0-23 0,0 23 0,0-23 0,0 0 0,-22 1 0,22-1 8,0 0 104,44-22 80,68 22-192,-45-22 0,289 0 0,-133 0-1,245-22 2,-45 22-2,-89 0 1,45 0 1,45 0-1,-202 0-1,157 22 2,-290-22-1,-22 0-1,-22 0 10,-23 0 31,-67 0 104,23-22-144,-45-22 0,-22 44-1,45-45 2,-23 1-1,44 44 0,-21-23 0,22 23 0,-1-22 1,23 0-2,-22-23 0,0 45 10,-1-22-8,1-23-3,22 23 3,-44-67-2,-23 44 2,22-22-1,23-111 0,-45 134 0,45-23 0,-23-22 0,23 22 0,-23-67 0,23 45 0,0-45 0,0-22 1,-23-44-2,23-134 1,-1 267 0,-21-201 0,22 202 0,-1-1 0,1 22 0,22 23-1,0 0 2,-22-1-1,22 1 0,0 0 16,0 0-16,0-1 15,-23 23-14,23-22 7,0 0-8,-22-1 16,0 1-16,0 0 1,22 0 6,-45 22 121,23 0-127,0 22-2,-23 0 1,-66 0 1,-157 1-1,-44 44 0,179-23 0,-135 23 0,-44-23 0,89-44-1,179 0 1,-45 23 0,67-23 0,-1 0 0,1 0 0,0 0 16,-23 0-17,1 0 2,-1 0 7,-44 0-8,67 0 0,-45 0 0,22 0-1,-22 0 2,23 0-1,-1 0 0,23 0 0,22 22 120</inkml:trace>
    </iact:actionData>
  </iact:action>
</iact:actions>
</file>

<file path=ppt/ink/inkAction14.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17-07-30T21:31:13.067"/>
    </inkml:context>
    <inkml:brush xml:id="br0">
      <inkml:brushProperty name="width" value="0.05292" units="cm"/>
      <inkml:brushProperty name="height" value="0.05292" units="cm"/>
      <inkml:brushProperty name="color" value="#FF0000"/>
    </inkml:brush>
  </inkml:definitions>
  <iact:action type="add" startTime="1200">
    <iact:property name="dataType"/>
    <iact:actionData xml:id="d0">
      <inkml:trace xmlns:inkml="http://www.w3.org/2003/InkML" xml:id="stk0" contextRef="#ctx0" brushRef="#br0">10650 11386 0,'0'22'56,"0"0"-40,0 1-8,0-1 0,0 0 0,0 23 1,0-1-2,0 1 1,0 44 0,0-22 1,0 66-1,0 68-1,0 22 2,0-67-1,0 156 0,-22-290-1,22 45 1,0-45 1,0 0-3,0 23 3,0-23-1,0 23 8,0-1-8,0-21 0,0-1 0,0 0 0,0 0 0,0 1 0,0 21 0,0 1 8,0-23-7,0 0 6,0 1-7,44-23 122,-21 0-123,43 0 2,23 0-2,23 0 1,44 0 0,267-23-1,-311 23 2,155-44-1,45-1 0,-201 45-1,157 0 2,-68 0-2,-88 0 2,44 0 0,-67 0-2,-67 0 1,45 0 0,22 0-1,-45 0 2,-21 0-2,21 0 2,1 0-2,-1 0 2,1 0-1,0 0 0,-1 0 9,-22 0-11,45 0 3,-22 0-1,-1 0 0,-21 0 1,21 0-3,23 0 3,-45 0-1,67 0 0,23 0 0,178 45 0,-201-45 0,22 0 0,45 0 0,-67 0 0,-44 0 0,-23 0 0,0 0 152,-22-22-145,23-1-7,-23 1 1,22 22-2,0 0 2,-22-22-1,22-1 0,1 23-1,-1-22 2,-22 0-2,22 0 2,1 22-1,-23-23 0,22 1 0,0 22-1,-22-22 2,22 22-2,-22-23 10,0 1 0,23 0-10,-1 22 0,0-22 3,-22-1-3,22 23 1,1-22-1,-1-23 1,0 1 1,-22-1-1,0 1 0,23-1 0,-23 1-1,0-1 2,0 1-1,0-23 0,0 22 0,0-22 0,0 0 0,22 1 0,-22 21 0,0 1 0,0-1 0,0-44-1,0 22 1,0 22 8,0 23-7,0 0-1,0 0 0,0-1 0,0 1-1,0-23 2,0 23-1,0 0 0,0 0-1,0-1 10,0 1 63,0-23-64,0 1-1,0 22 2,0-1-1,0-21 72,-22 44-80,-1 0 0,23-45 9,-44 45-9,-1-22-1,1 0 1,21 22 0,-43-23 1,-24 23-3,68 0 4,-134-44-2,-156 44 0,-22 0 0,67-22-2,-45-23 3,89 23 0,-156 22-2,290-23 2,-156 1-1,89 0 0,67 0-1,22 22 1,22 0 0,1 0 0,22 0 0,-1 0 17,-21 0 94,21 0-112,1 0 2,-22 0-1,-1 0 0,0 0 0,-21 0 0,-1 0-1,0 22 1,22-22 0,1 0 1,22 0-2,-23 0 3,0 0-2,23 0 0,0 0 0,-23 0 0,-22 0 8,23 22-9,22-22 2,-45 22-3,22 1 4,23-23-3,-23 22 1,23-22 1,0 0-2,22 22 9,-22-22 24,-1 0-16,23 23 1,-22-23-18,22 22 0,-22 0 2,-1-22-1,1 0 9,22 22-9,-22-22-1,0 0 1,22 23 16,-23-23-8,1 0 0,0 22-8,-1-22 0,1 0-1,-22 22 2,21-22-1,-44 23 1,23-23-2,-45 22 2,89 0-2,-45 0 0,1-22 1,44 23 137,-23-1-136,1-22-2</inkml:trace>
    </iact:actionData>
  </iact:action>
</iact:actions>
</file>

<file path=ppt/ink/inkAction15.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17-07-30T21:31:13.067"/>
    </inkml:context>
    <inkml:brush xml:id="br0">
      <inkml:brushProperty name="width" value="0.05292" units="cm"/>
      <inkml:brushProperty name="height" value="0.05292" units="cm"/>
      <inkml:brushProperty name="color" value="#FF0000"/>
    </inkml:brush>
  </inkml:definitions>
  <iact:action type="add" startTime="1661">
    <iact:property name="dataType"/>
    <iact:actionData xml:id="d0">
      <inkml:trace xmlns:inkml="http://www.w3.org/2003/InkML" xml:id="stk0" contextRef="#ctx0" brushRef="#br0">8689 13079 0,'0'0'2,"0"22"4,0 1 2,-22-23-1,0 22 2,22 22-1,-23-21 1,23-1-2,0 23 1,-22-23-1,22 22 1,0 1 1,0 0 7,-22-1-9,0 1 2,-1-1 7,1 1-7,-23-23-1,1 45-1,-1 22 0,23-44 1,-23 111 1,1-67-1,-1 44-1,-155 46 3,133 21-2,-111-111-1,133 67 1,-22-111 0,1-1 1,21 1-3,-22 44 3,0-44 0,45-1-1,-112-44-2,112 45 4,-23-1 5,-21 1-7,21 22 1,0 22-2,1-67 2,44 0 6,0 1-7,-22-1 0,-1-22-1,1 0 2,22 22-2,-44 0 2,21 23-1,1-23 8,-23 23-7,1-23-1,-1 0 0,23 1 0,-23-1 0,1 23-1,-1-1 1,-44-22-1,45 23 3,21-23-4,-21 23 4,22-23-3,-1 23 1,-21-23 0,21 0 8,1-22-8,22 22 0,-22-22-1,0 23 1,-1-1 0,1-22 8,22 22-7,0 1-2,-22-23 10,22 22-10,-23-22 17,23 22-15,0 0-2,-22 1 18,22-1-9,0 0-8,-22-22 0,0 23 0,22-1 0,0 0 0,0 0 7,0 1-6,0-1-2,0 0 1,0 1 1,0-1-2,0 0 11,0 0-11,0 1 26,0-1-26,22 0 2,0-22-2,0 22 2,1-22-1,-1 23 1,23-1 4,-23 0 3,0 1-8,0-1 2,1-22-3,-23 22 2,22 0-2,23 1 2,-23-1-3,22-22 2,1 0 0,-1 0 10,-21 0-11,21 0 0,-21 0 2,21 0-1,1 0 0,-1 0 0,1 0-1,22 0 2,22 0-2,-22 0 2,-45 0-2,67 0 3,-44 0-3,21 0 2,-43 0-1,44 0-1,-1 0 2,24 0-2,21 0 1,-66 0 0,-1 0 0,23 0 1,-45 0-2,156 0 1,-133 0-1,22 0 2,22 0-1,22 0 0,-66 0 0,44 0-1,-22 0 1,0 0 2,22 0-4,22 0 4,-66 0-3,133 0 1,-44 0 1,-90 0-1,135 0 0,-113 0-1,1 0 1,89 0 0,-22 0 1,22 0-1,44 0-1,-155 0 1,22 0 0,22 0 1,22 0-2,-44 0 1,22 0 0,-44 0 0,22 0 0,-23 0 0,1 0 0,-1 0 0,135 0 0,-135 0 0,1 0-1,44 0 2,-22 0-2,66 0 2,68 0-1,-90 0-1,-44 22 2,111-22-2,45 0 1,-178 0 0,222 23 1,-200-23-2,67 0 3,-45 0-3,111 44 1,-133-44-1,111 0 2,-66 0-2,-45 0 1,111 0 1,-134 0-1,112 0 0,45 0 0,-90 0-1,-44 0 2,89 0-1,-22 0 0,22 0 0,-67 0-1,-45 0 2,23 0-1,22 0-1,-22 0 2,-22 0-2,-1 0 2,1 0-1,-23 0 0,67 0 0,-44 0-1,0 0 2,-1 0 7,1 0-8,-23 0 0,0 0 1,23 0-3,22 0 2,-23 0 2,23 0-3,22 22 2,-44-22-2,111 0 2,-67 0-3,44 0 4,23 0-3,23 0 2,-112 0-2,-1 0 1,-21 0-1,-1 0 2,1 0-1,44 0 0,-67 0-1,23 0 2,44 0-1,-44 0 1,-23 0-1,67 0-2,-22 0 4,0 0-2,22 0 0,22 0 0,45 0-1,23 45 2,-46-67-1,23 22-1,-111 0 2,-1 0-2,112 0 2,-133 0-2,43 0 2,1 0-2,22 0 0,-66 0 2,43 0-1,24 0 0,-46 0-1,-22 0 2,23 0-1,-23 0-1,1 0 1,-1 0 18,0 0-19,0 0 1,23 0 0,0 0-1,-1 0 2,1 0-2,44 0 2,-45 0-2,-21 0 2,21 0-1,23 0 0,-45 0 8,1 0-8,-1 0 8,0 0 0,23 0-8,-23 22 0,45-22 0,22 0 0,-22 0 0,0 0 0,89 0 0,-90 0 0,90 0 0,-66 0 0,-46 0 0,23 0 0,-23 0 0,-21 0 0,44 0 0,-23 0-1,-22 0 2,23 0-1,0 0 0,-23 0 1,0-45-3,67 45 4,-22 0-3,0 0 2,0 0-2,0 0 1,-23 0 0,45 0 1,-66-22-2,-1 22 2,0 0 13,-22-22-13,22 22-2,-22-45 26,0 23-17,0 0-7,0-1-2,0 1 2,0 0 6,0-23-7,0 23 17,0 0-9,0-23-8,-22 45 0,22-44 0,-22 21-1,22 1 10,-45-67-9,45 67 16,-22-1-16,0 23-1,-1-44 3,23 22-4,-44-1 4,22 1-3,-1 0 2,23-1-3,-44 1 4,21 0-4,-21-23 4,44 23-4,-22 0 4,-1-23-3,-21 23 2,-23-23-1,-22 1-2,22 22 2,-67-23 0,90 0 1,-23 1 0,0 22-2,-111-23 2,111 0-2,-89 1 2,-45-23-4,-21-44 5,155 88-1,-201-44-1,202 23 0,-179-1-1,200 23 2,0-22-1,-21-1-1,-24 0 2,68 1-1,-22 22-2,21-23 2,-21 23 1,-1-23 0,-44 23-1,22-67 0,23 44-1,-45 1 1,22 44-1,-67-23 2,45-21-1,44 22 0,-21-1 1,-24 1-2,46 22-1,44-22 3,-45 22-2,1-23 3,44 1-4,-45 0 4,23 0-3,0-1 1,22 1 1,-23 22-1,-21-22 0,-1-23-1,23 1 3,-23 21-2,1 23-2,-23-22 4,45-23-3,-45 23 1,22-22-1,1 21 2,21 1-1,1 0 0,22-1-1,-44-21 0,21-1 3,1-21-4,0 43 4,-1 1-4,1 0 2,0-1 4,0 1 2,22 0-6,-23 0-1,1 22 8,0-23-4,22 1-4,-23-23 1,1 45-1,-22-22 9,-1-22-8,-66 21 0,44 1 1,-22 0-2,66 22 1,-43 0-1,43-23 3,-21 23-4,21 0 4,1 0-3,0 0 1,0 0 8,-1 0-7,1 0-1,0 23 0,-1-23-2,-21 22 4,-1-22-3,1 0 2,-1 0-2,-44 22 0,22-22 2,23 23 0,-45-23-1,44 0 0,-22 22 0,-22-22 0,-22 0-1,-45 44 2,-45-21-1,-44-1 1,89 0-3,-22-22 2,111 0 0,-89 0 1,-22 0-2,66 0 1,46 0 1,21 0-1,-22 0 0,23 0 1,-46 0-2,46 0 2,-23 0-2,0 0 2,23 0-1,-23 0 0,-22 0 0,44-22-1,-111-45 1,-44 45 2,-23 22-4,156 0 1,-200 0 2,155 0 0,-44-22-2,67 22 2,22 0-3,45 0 4,-45 0-2,45 0-2,0 0 4,-23 0-2,23 0-2,0 0 3,-23 0 7,23 0-9,22-23 2,-23 23-1,23-22-2,-44 0 3,-1-1 8,1 1-8,21 0-2,-21 22 1,-1-22 1,1-1-3,21 23 2,-66-44 0,22-1 1,23 23-2,-45-23 3,-134 45-4,156-22 3,23 0-1,-1 0 1,-22-1-1,45-21 0,0 44-2,-23-23 2,23 1 0,0 0 2,-23 0-4,23-1 19,-23 1-18,23 22 2,22-22-1,-45 22 0,1 0 0,21 0-1,-43-23 2,43 1-1,-21 0 1,-1 0-1,1 22-1,44-23 0,-45 23 2,23 0-2,-1-22 2,-21 0-1,-1 22 0,23 0 0,0 0 0,-23 0 0,1 0 8,-1-23-8,1 23 9,21 0-11,1 0 11,0 0-9,-1 0-1,23 23 11,-22-23-12,0 22 27,22 0-25,0 1 0,-22-23-1,22 22 1,-23-22 8,23 22-6,-22 0 21,22 1-14,0-1 0,-22-22-11,-1 0 2,1 22-1,22 1 2,-22-1-2,0 0 3,-1 0-3,1 23 8,0-45-6,0 0-1,-1 0 89,1 0-65,0 22-18</inkml:trace>
    </iact:actionData>
  </iact:action>
</iact:actions>
</file>

<file path=ppt/ink/inkAction16.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17-07-30T21:31:13.067"/>
    </inkml:context>
    <inkml:brush xml:id="br0">
      <inkml:brushProperty name="width" value="0.05292" units="cm"/>
      <inkml:brushProperty name="height" value="0.05292" units="cm"/>
      <inkml:brushProperty name="color" value="#FF0000"/>
    </inkml:brush>
  </inkml:definitions>
  <iact:action type="add" startTime="9811">
    <iact:property name="dataType"/>
    <iact:actionData xml:id="d0">
      <inkml:trace xmlns:inkml="http://www.w3.org/2003/InkML" xml:id="stk0" contextRef="#ctx0" brushRef="#br0">2852 5370 0,'22'0'105,"0"0"-98,23 0 1,-45 22 0,44-22 2,-21 0-4,21 22 3,134-22-1,-133 0 0,0 23-1,133-23 2,-134 0-2,90 0 2,-45 0-1,-22 22 0,0-22 0,22 0 0,-67 0-1,45 0 2,22 0-1,23 67 0,-45-67-1,22 22 4,133-22-5,-155 0 1,22 22 2,-44-22-1,0 23 2,-1-23-4,1 22 4,-1-22-4,-21 0 2,21 0 0,-22 0 8,1 0 0,-1 0-8,0 0 9,0 0-10,1 0 1,-1 0 0,23 0 0,-23 0-1,22 0 2,-21 0-2,-1 0 2,23 0-1,-23 0-1,0-22 2,23 22-1,-23 0 0,0-23 0,23 23-1,-1-22 4,23 22-4,-22-22 2,-1 22-4,135-22 6,-113-1-7,24 23 15,-68 0-13,0 0 2,23 0 1,-23 0 8,23 0-9,-23 0 0,22 0 0,-21 0 0,-1-22-1,45 22 2,-45 0-1,0 0 0,23 0 0,-23 0 0,0 0 9,1 0 6,-1 0-16,0 0 1,23 0-1,-23 0 3,23 0-3,-23 0 1,0 0-2,-22-22 28</inkml:trace>
    </iact:actionData>
  </iact:action>
  <iact:action type="add" startTime="11251">
    <iact:property name="dataType"/>
    <iact:actionData xml:id="d1">
      <inkml:trace xmlns:inkml="http://www.w3.org/2003/InkML" xml:id="stk1" contextRef="#ctx0" brushRef="#br0">2874 6061 0,'0'0'0,"22"0"42,1 0-34,-1 0 0,0 0-2,23 0 4,-1 0-4,1 0 4,-23 0-4,45 22 3,22-22-2,-44 0 2,21 0-2,1 0 2,-22 0-1,22 0-1,22 0 2,-45 0 0,1 0-3,44 22 4,-22-22-3,-45 0 2,67 0-1,-22 22 0,-45-22 0,68 0 0,-24 0-2,1 0 4,111 0-3,-66 0 1,-45 0 0,-45 0 1,45 0-3,-45 0 2,-22 23 16,22-23-16,23 0 17,0 0-8,-1 0-9,-22 0-2,23 0 5,-23 0-4,1 22 1,21-22 0,-22 0 0,1 0 0,-1 0-2,0 0 3,0 0-1,23 22 1,0-22-2,-23 0 2,22 0-2,1 0 2,-23 0-1,23 0 0,44 0-1,-44 0 2,-23 0-1,22 0-1,1 0 1,-23 0 1,23 0-2,-23 0 2,0 0-3,23 0 2,-1 0 1,1 0 7,-23 0-7,1 0 0,21 0-4,-22 0 3,1 0 2,21 0-2,-21 0-1,43 0 2,-21 0-3,-23 0 4,1 0-2,-1 0 0</inkml:trace>
    </iact:actionData>
  </iact:action>
  <iact:action type="add" startTime="13435">
    <iact:property name="dataType"/>
    <iact:actionData xml:id="d2">
      <inkml:trace xmlns:inkml="http://www.w3.org/2003/InkML" xml:id="stk2" contextRef="#ctx0" brushRef="#br0">2829 9403 0,'23'0'58,"-1"0"-50,-22 22 0,22 0-1,23-22 2,-45 23-1,22-23-1,23 0 0,-23 0 2,23 0 0,44 0-2,-67 0 1,45 0 1,-23 0-1,-21 0-2,21 0 4,45 0-2,-44 0-2,-23 0 4,67 0-4,-22 0 2,-45 0 0,68 0 1,-24 0-2,1 0 1,22 0 0,-44 0 2,111 0-2,-134 0 0,45 0 0,-22 0 0,44 0-1,-45 0 2,23 0-3,22 0 5,-22 0-4,0 0 1,89 0-1,-22 0 1,133 0 1,-89 0-1,-66 0-1,155 0 2,-178 0-1,-22 0 1,-23 0-2,-21 0 1,21 0 0,23 0-1,-45 22 1,23-22 1,0 0-1,-23 0 0,45 0-2,-23 0 4,23 0-2,-22 0-1,-1 0 1,45 0-1,-66 0 2,43 0-1,-21 0 0,-23-22-1,23 22 2,-1 0-2,-21 0 10,-1 0-8,22-23-1,-21 1 32,-1 22-33,0 0 10,23 0-9,-23 0 0,0 0-1,23 0 2,-23 0 7,23 0-8,-45-22-1</inkml:trace>
    </iact:actionData>
  </iact:action>
  <iact:action type="add" startTime="19333">
    <iact:property name="dataType"/>
    <iact:actionData xml:id="d3">
      <inkml:trace xmlns:inkml="http://www.w3.org/2003/InkML" xml:id="stk3" contextRef="#ctx0" brushRef="#br0">17780 2496 0,'0'-23'98,"0"1"-90,0 0-1,0 0 11,0-1-11,0 1 9,0 0-8,0-1 8,0 1 8,0 0-16,0 0 8,0-1 48,0 46 55,0-1-104,0 0 3,0 0 22,0 23-32,0-23 14,22 1-12,-22-1 6,22-22-8,-22 22 25,0 0 61,0 1-69,23-23-19,-23 22 26,0 0 40,22-22-63,-22 23-1,0-1-1,44 0 2,-44 0 7,0 1-8,0-46 247,-22 23-247,0 0 16,22-22-8,-22 22 0,-1-22-8,-21 0 9,22 22-2,-1 0-6,23-45-1,-22 45 0,0-22 0,-1-1-1,23 1 2,-44 0-2,22 22 3,22-22-2,-23 22 0,1-23 6,0 23 20,-1 0-2,68 0 104,-23 0-128,1 0 0,-1 0 0,22 0 0,1 0 0,0 0 0,21 0 0,-21-22 8,-45 0-8,22 22 73,-22 22-75,0 0 124,22-22-123,-22 23 177,0-1-79,0 0-89,-22-22-3,0 22 5,0 1 13,-1-23-7,1 0-7,22 22-9,-22-22 0,-23 22 8,45 1-7,-22-23-2,0 0 0,-1 0 2,23 22-1,-22 0 1,0-22-2,22 22 160,-22-22-144,22 23-7</inkml:trace>
    </iact:actionData>
  </iact:action>
  <iact:action type="add" startTime="28039">
    <iact:property name="dataType"/>
    <iact:actionData xml:id="d4">
      <inkml:trace xmlns:inkml="http://www.w3.org/2003/InkML" xml:id="stk4" contextRef="#ctx0" brushRef="#br0">17891 7175 0,'0'22'161,"22"-22"-153,1 0 17,-1 0-9,0 0-8,1 0 16,-1 0-17,0 0 9,0 0-8,1 0 0,-1 0 9,0 0-10,1 0 0,21 0 2,1 0-1,-23 0 0,0 0 0,45 0 0,-45 0 8,23 0-8,-23 0 24,0 0 1,1 0-9,-1 0-17,0 0 3,-22 22-3,23-22 2,-1 0-2,0 0 1,0 0 8,23 0-8,-23 22 0,1-22-1,21 23 0,-22-23 3,23 0-2,0 0 0,-23 0-2,22 0 2,-21 0 0,21 0 2,45 0-2,-22 0-2,-45 0 2,68 0 1,-46 0-2,23 0 3,-45 0-4,1 0 4,-1 0-4,0 0 132,0 0-75,1 0-46,-1 0-9,23 0 0,-23 0 0,0 0 0,0 0 0,1 0-2,-1 0 10</inkml:trace>
    </iact:actionData>
  </iact:action>
  <iact:action type="add" startTime="33985">
    <iact:property name="dataType"/>
    <iact:actionData xml:id="d5">
      <inkml:trace xmlns:inkml="http://www.w3.org/2003/InkML" xml:id="stk5" contextRef="#ctx0" brushRef="#br0">18047 9559 0,'22'0'105,"1"0"-97,-1 0 0,0 0-2,1 0 4,-1 0-3,0 0 2,23 0-1,-23 0 0,45 0 0,-45 0 0,23 0 0,-1 0 0,1 0 0,-23 0 0,23 0-1,-1 0 2,1 0-2,-23 0 2,23 0-1,-1 0 0,-22 0 0,23 0 0,-23 0-1,1 0 9,-1 0 1,0 0-1,0 0 8,23 0-16,0 0 8,-23 0-8,0 0 0,23 0 0,-23 0 0,22 0 0,-21 0 0,-1 0 0,0 0 8,1 0-8,-1 0 8,0 0-8,0 0 0,1 0 0,-1 0 0,0 0 0,1 0-1,-1 0 2,0 0-2,0 0 6,1 0-10,-1 0 14,0 0 7,1 0-17,-1 0 2,-22-23-1,22 23-1,0 0 10,1 0-2</inkml:trace>
    </iact:actionData>
  </iact:action>
  <iact:action type="add" startTime="40762">
    <iact:property name="dataType"/>
    <iact:actionData xml:id="d6">
      <inkml:trace xmlns:inkml="http://www.w3.org/2003/InkML" xml:id="stk6" contextRef="#ctx0" brushRef="#br0">20855 15508 0,'0'22'49,"22"-22"-32,-22 22-10,0 0 0,22-22 10,-22 23 0,0-1-11,0 0 3,22-22-1,-22 23 1,0-1-1,23 0-1,-1 0 1,0 23 0,-22 0 0,22-45 0,-22 22 0,0 0 0,23-22 0,-1 22-1,-22 1 2,0-1-1,0 0 16,0 1 0,0-1-7,0 0 29,0 0-13,0 1-8,0-1-1,0 0-1,22-22 72,-22 22-87,0 1 17,23-1-17,-23 0 24,22 1 1,0-23 39,0 22-65,1-22 10,-1 0-1,0 0-8,1 0-1,-1 0 2,22 0-2,-21 0 1,21 0 1,-21 0-1,-1 0 0,0 0-1,0 0 2,1 0-1,21 0 0,-21 0 8,-1 0-10,0 0 4,0 0-2,1 0-1,-1 0 1,22 0 8,-21 0-8,21 0 9,-21 0-9,21 0 7,-22 0-7,23 0 17,-23 0-17,1 0 7,-1 0-6,0-22-2,0 22 1,23 0 0,22 0 9,-23 0-9,-21 0 0,21 0 0,-22 0 1,1 0-2,21 0 0,-21 0 2,-1 0-1,0 0 0,0 0 0,1-23 95,-1 23-86,-22-22-2,22 22-7,1 0 0,-1 0 0,0 0-1,0-22 2,1 22-1,-1 0 0,0-23 0,1 23 1,-1 0-1,22-22-1,-21 22 2,21 0 7,-21 0-8,-1 0 0,22 0-1,1-22 1,-23 22 9,0 0-10,-22-22 137,0-1-111,0 1 15,0 0-41,0 0 10,0-1 15,0 1-24,0 0 4,0-1 7,0 1-11,0 0 9,-22 22-9,22-22-1,0-1 2,0 1-1,-22 0 0,22-1-1,-22 1 3,22 0-3,-23-23 1,1 45 0,22-22 0,0 0-1,0-1 3,-44 23-3,44-22 17,-23 22-16,23-22 9,-22 22-2,0-22-8,-1 22 10,1 0 95,0 0-96,0 0 16,-1 0-16,1 0-8,0 0 8,-1 0-8,1 0 8,0 0-8,0 0 0,-1 0 0,-21 0 0,-23 0 1,45 0-2,-45 0 2,44 0-3,1 0 3,-22 0-1,21 0 0,1 0 23,0 0-14,0 0-1,-1 0-8,1 22 0,0-22 0,-23 0-1,1 0 1,21 0 1,-21 0-2,-1 0 2,1 0 7,21 0-9,1 0 17,0 0-8,-1 0-7,1 0-2,0 0 1,0 0 1,-23 0-1,1 0-1,-1 0 1,23 0 0,-1 0 0,1 0 0,0 0 1,-23 0-1,23 0 16,0 0-16,-1 0 0,1 0-1,-22 0 2,-1 0 6,0 0-6,23 0-2,0 0 2,0 0-1,-1 0 24,1 0 8,0 0-33,-23 0 1,23 0 1,0 0-1,-23 0 0,23 0 0,0 0 0,-23 0 0,23 0-1,-1 0 10,1 0-10,0 0 10,0 0-2,-1 0-6,1 0 23,0 0-8,-1 0-16,23 22 24</inkml:trace>
    </iact:actionData>
  </iact:action>
</iact:actions>
</file>

<file path=ppt/ink/inkAction2.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17-07-30T21:31:13.067"/>
    </inkml:context>
    <inkml:brush xml:id="br0">
      <inkml:brushProperty name="width" value="0.05292" units="cm"/>
      <inkml:brushProperty name="height" value="0.05292" units="cm"/>
      <inkml:brushProperty name="color" value="#FF0000"/>
    </inkml:brush>
  </inkml:definitions>
  <iact:action type="add" startTime="4101">
    <iact:property name="dataType"/>
    <iact:actionData xml:id="d0">
      <inkml:trace xmlns:inkml="http://www.w3.org/2003/InkML" xml:id="stk0" contextRef="#ctx0" brushRef="#br0">8444 10049 0,'0'44'33,"0"-21"-26,0-1 2,0 0-2,0 1 2,0-1-2,0 45 2,0-45-2,0 112 2,0-90-1,0 112 1,-22 134-2,0-45 1,-112 22-1,45 45 2,44-267-1,1-23 1,44 23-1,0-23 7,-23 0-7,1-22 0,22 22 1,-22-22-2,22 23 1,0 21 0,-45 45 0,23-66 0,0 21 1,-1 45-2,-21-22 1,-1 0 1,-22 22-1,45-22 0,-22 89-1,-1-67 2,1-22-1,21-45 0,1 67 0,0-66 0,-1 21 0,1 45-1,0-66 2,22 21-2,-22 45 1,-23-44-1,23 22 2,-1-45-1,1 23 1,0 21-1,0-21 0,-23 22 0,45-45-2,-22 156 4,-1-111-3,23 0 1,-22 22 1,22 134-2,-22-179 0,0 46 2,22 21-1,0-44-1,-23 111 2,1 45-1,0-156 0,-1 111 0,23-133 0,-22-1 1,0 45-3,22-22 3,-22-22-1,-1-1-1,23-22 1,0 45 1,-22-22-2,22-23 2,-22 23 0,22-1-2,0-21 1,0 21 0,-22-22 0,22 1 0,-23 21-1,1 1 1,22-23 0,-22 23 0,22-23 9,0 0 23,-23 0-16,1-22-17,22 45 1,-22-45 1,22 22-2,0 1 2,0-1-1,-22-22 0,22 22 40,0 0 24,0 1-47,22-23-1,0 22-16,0-22-1,-22 22 1,23-22 1,-1 0-2,0 0 2,1 0-2,-1 0 1,0 23 0,45-23 1,-23 22-2,1-22 2,0 0-2,44 0 1,22 22 2,-44-22-3,111 0 0,-66 0 1,44 0 0,-67 0 1,22 0-2,-44 0 3,200 0-3,-200 0 1,-22 0-1,44-22 2,-45 22-1,23 0 0,-44 0-1,43 0 2,-21 0-1,44 0 0,-44 0 0,111 0 0,-67 0 0,22 0-1,-66 0 2,222 0-2,-200 0 2,89-22-1,-67 22 0,22 0-1,45 0 1,-67-23 1,23 23-2,-45 0 1,111 0 0,45 0 0,44-22 0,-178 22 0,23 0 0,44 0 1,22 0-2,-111 0 2,267-22-2,-22 22 1,-89 0 0,-67 0 0,245 0 0,-268 0 0,246 0 0,-89 0 0,44 0 0,-67 0 0,157 0 0,-201 0 0,155 0 0,-66 0 0,22 0 0,45 0 0,-67 0 0,22 0 0,-66 0 0,-68 0 0,-155 0 0,111 0 0,-67 0 1,-45 22-2,1-22 2,44 0-2,-67 0 1,23 0 0,0 0 0,-1 0 0,23 22 0,-23-22 0,23 0 0,67 0 0,-89 0 0,-1 23 0,1-23 0,-1 0 0,-21 0 1,-23-23 128,0 1-130,0 0 19,-45-23-21,23 23 4,22-23-1,-23 1 0,1-1 0,-22 1 8,21-1-8,1 1-1,0-1 2,-1-22-2,-21-22 2,-1 44-1,23 1 1,0-1-2,-1 1 0,1-23 2,-22 22-2,44-66 2,0 44-2,-23-111 2,23 111-2,0-156 2,0 23-2,0 88 2,-22-44-1,22-44 0,-22 133-1,0-67 2,-1 45-2,1-45 2,0 68-2,-1-113 2,23 135-1,-44-201 0,44 44 0,0-22 0,0-44-1,0-23 2,0-66-1,-22 88 0,22 90 0,0 45 0,0-135 0,0 90 0,0 111 0,-23 0 0,23 45 0,0-45 0,-22 23-1,22-1 2,0 23-1,-22-23 0,22 23 0,-23 0 8,1-23-8,0 0 7,22 1-7,-45-23 1,23 45-2,-23-23 3,1 23-3,22-23 1,22 23 0,-23 0 8,23 0 57,-22 22-66,0-23 1,0 23 8,-1 0-8,1 0 0,0 0 17,-1 0 31,-21 0-41,-23 23 1,45-23-8,-23 0-1,1 0 1,21 0 2,-21 0-3,-23 22 0,0-22 1,-22 22 0,-22-22 0,-45 0 0,66 0 1,46 0-1,-112 0 0,-22 0-1,-67 0 1,-23 0 1,-21 0-2,-46 0 2,68 0-1,-45 0 0,-22 0-1,-45 0 2,67 0-2,-22 0 2,67 0-1,-157 0 1,201 0-2,-44 0 1,-134 0 0,156 0 0,-134 0 0,89 0-1,-44 0 2,67 0-1,-156 0 0,356 0 0,22 0 0,-133 0 0,133 0 0,1 0 0,22 0 7,-23 0-6,23 0-1,-1 0 0,-21 0 0,-45-22 0,44 22-1,1 0 2,21 0-2,-21 0 2,21 0-2,-21 0 11,22 0 69,-1 0-71,1 0-8,0 0 0,22-22 0,-22 22 0,22-23 15</inkml:trace>
    </iact:actionData>
  </iact:action>
</iact:actions>
</file>

<file path=ppt/ink/inkAction3.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17-07-30T21:31:13.067"/>
    </inkml:context>
    <inkml:brush xml:id="br0">
      <inkml:brushProperty name="width" value="0.05292" units="cm"/>
      <inkml:brushProperty name="height" value="0.05292" units="cm"/>
      <inkml:brushProperty name="color" value="#FF0000"/>
    </inkml:brush>
  </inkml:definitions>
  <iact:action type="add" startTime="2075">
    <iact:property name="dataType"/>
    <iact:actionData xml:id="d0">
      <inkml:trace xmlns:inkml="http://www.w3.org/2003/InkML" xml:id="stk0" contextRef="#ctx0" brushRef="#br0">9759 12567 0,'22'0'9,"0"0"22,1-23-22,-1 23-1,0 0 0,45 0 0,-22 0 0,-1 0 1,1 0-2,44 0 1,-67 0 1,223 0-2,-156 0 1,23 0 0,-45 0 0,-45 0-1,45 0 1,-23 0 1,134 0-1,-133 0 0,22 0-1,22 0 2,22 0-1,-66 0 1,44 0-2,-44 0 1,21 0 0,-21 23 0,-23-23 1,23 0-1,-1 0 0,-21 0-1,-1 0 1,0 0 0,1 0 0,21 0-1,1 0 1,66 0 0,156 0 1,23 0-2,133 0 1,157 44 1,133-44-2,-156 45 2,-290-45-2,134 0 1,-267 0 0,-112 0 0,0 0 0,-22 22 321,0 0-314,0 1-7,0 21 0,0-22 0,0 45 0,-22 0 0,22 67 1,0-45-1,0-22 0,0 0 0,-44 111-1,21-111 1,-21 66 1,-1-21-1,45 222 0,-22-267 0,22 200 0,-22-222 0,22 22-1,0 111 1,0-134 0,0-21 0,0 21 1,0 1-1,0-23-1,0 23 2,0-23-1,0 22 0,0-21-1,0-1 2,0 0-2,0 23 2,0-1 7,0 1-9,0 0 9,0-1-7,0-22 7,0 1-8,0 21 8,0-22-8,0 23 0,0-23 0,0 1 0,0 21 0,0-22 0,0 1 0,0 21 0,0 1-1,0-1 2,0-21-1,0 21 0,0 45-1,0-66 2,0 21-2,0 1 2,0-23-2,0 45 2,0-23-2,0-21 2,0-1-2,0 23 2,0-23 15,0 0 9,0 0-18,0 1-6,-23-1-1,23 0-1,-22-22 0,22 45 10,0-23-1,0 0 8,0 1-16,0-1 16,-22-22-16,22 22 0,0 1 8,0-1-8,0 0 0,0 0 0,0 1 17,0-1-18,0 0 1,0 0 79,0 1-70,-23-1 15,1-22 25,0 0-50,-23 0 1,1 0 0,-1 0 8,23 0-8,-67 0-1,22 0 2,-89 0-2,-22 0 2,66 0-1,-155 0 0,66 0 0,-21 0 0,66 0 0,-45 0 0,-22 0-1,67 0 2,-267 0-1,312 0 0,-157 45 0,179-23-1,-45-22 2,90 0-1,-134 0-1,133 0 2,1 0-1,21 0 0,-21 22-1,-23-22 2,45 0-1,-45 0 0,-89 0 0,89 0 0,0 0-1,0 0 2,-111 0-2,111 0 2,0 0-2,45 0 2,0 0-1,-1 0 0,1 0 88,0 0-71,0 0-10,22-22 10,-23 22-18,1-22 0,0-1 2,22 1 7,0 0-8,-22 22 0,-1-23 0,1-21 0,22 22 0,0-45 0,0 22 0,-22-66 0,-23-45-1,23-45 3,0 135-3,-1-90 1,1 133 0,22-44 0,-22 45 0,-1 0 0,23-23 0,-22-22 0,22-111 0,-22 134 0,22-90 0,-22 45 0,-1-45 0,23-111 0,-22 45 0,0 66 0,22 67 0,0 0 0,0 23 0,-23-23 0,23-111 0,-22 111 0,22-67 0,0-67-1,0 157 2,0-112-1,-22 67 0,22 22 0,-22-67 1,22 90-2,-23-23 2,23-67-2,-22 45 2,0 22-2,-23 23 2,45-23-2,-22 22 1,22-22 0,0 23 0,-22 44 0,-1-45 0,23 23 0,0 0 8,0-1-8,-22 1 0,22 0 17,-22 22-19,22-22 3,0-1 7</inkml:trace>
    </iact:actionData>
  </iact:action>
</iact:actions>
</file>

<file path=ppt/ink/inkAction4.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17-07-30T21:31:13.067"/>
    </inkml:context>
    <inkml:brush xml:id="br0">
      <inkml:brushProperty name="width" value="0.05292" units="cm"/>
      <inkml:brushProperty name="height" value="0.05292" units="cm"/>
      <inkml:brushProperty name="color" value="#FF0000"/>
    </inkml:brush>
  </inkml:definitions>
  <iact:action type="add" startTime="6176">
    <iact:property name="dataType"/>
    <iact:actionData xml:id="d0">
      <inkml:trace xmlns:inkml="http://www.w3.org/2003/InkML" xml:id="stk0" contextRef="#ctx0" brushRef="#br0">16866 5013 0,'0'-22'137,"23"22"-121,21 0-1,-22 0-6,23 0 6,0 0-6,-23 0-2,22 0 2,1 0-2,-23 0 2,23 0-1,-1 0 0,-21 0 0,21 0 0,1 0-1,-23 0 2,67 0-1,-44 0 0,22 0 0,-45 0 0,45 0 0,-23 0 0,-21-22 0,43 22 0,-21 0 0,-23 0-1,23 0 2,-1 0-1,1 0 8,-1-22-8,1 22 8,0 0-8,-23 0 0,22 0 0,1 0 0,-23 0-1,23 0 2,-1 0-1,-21 0 0,21 0 0,1 0 0,-23 0 7,23 0-6,-1 0 7,-22 0-8,1 0-1,21 0 2,-21 0-1,21 0 0,1 0 0,-23 0 0,23 0 0,-1 0 0,-22 0 0,1 0 0,21 0 0,-21 0 8,-1 0-8,0 0 8,0 0 24,1 0-32,-1 0 0,0-23 0,0 23 0,1 0 0,-1 0 8,0 0 0,1-22 47,-1 0-38,0 22-18,0 0 10</inkml:trace>
    </iact:actionData>
  </iact:action>
  <iact:action type="add" startTime="7793">
    <iact:property name="dataType"/>
    <iact:actionData xml:id="d1">
      <inkml:trace xmlns:inkml="http://www.w3.org/2003/InkML" xml:id="stk1" contextRef="#ctx0" brushRef="#br0">19339 4390 0,'0'22'72,"0"0"-64,0 0 1,0 1 7,0 21-8,0-21-1,0-1 1,0 0 0,0 0 8,0 1-8,0-1 0,0 0 0,0 0 0,0 1 0,0-1 9,0 0-10,0 1 9,0-1 0,0 0 0,0 0 24,0 1-8,0-1-24</inkml:trace>
    </iact:actionData>
  </iact:action>
  <iact:action type="add" startTime="9354">
    <iact:property name="dataType"/>
    <iact:actionData xml:id="d2">
      <inkml:trace xmlns:inkml="http://www.w3.org/2003/InkML" xml:id="stk2" contextRef="#ctx0" brushRef="#br0">16733 4434 0,'0'45'55,"0"-23"-38,0 0-9,0 1 0,0-1 8,22 0-8,-22 0-1,0 1 10,0 21-9,0-22 7,0 1-7,0-1 1,0 0-2,0 1 10,0-1-10,0 0 2,0 0 7,0 1-9,0-1 34,0 0-34,0 1 33,22-23 120</inkml:trace>
    </iact:actionData>
  </iact:action>
  <iact:action type="add" startTime="10418">
    <iact:property name="dataType"/>
    <iact:actionData xml:id="d3">
      <inkml:trace xmlns:inkml="http://www.w3.org/2003/InkML" xml:id="stk3" contextRef="#ctx0" brushRef="#br0">16755 4367 0,'22'0'120,"0"0"-112,1 0 8,-1-22-8,0 22 0,1 0 0,21 0 0,-22 0 0,1 0 8,21 0-8,-21-22 17,-1 22-18,0 0 1,0 0 0,23 0 0,-1 0 8,-21 0-8,-1 0 0,23 0 0,-1 0 0,1 0 8,-23 0-8,0 0 8,1 0-8,-1 0 33,0 0-10,0 0-23,1 0 0,21 0 0,1 0-1,-23 0 2,23 0-1,-23 0 0,0 0 0,23 0 0,-23 0 8,0 0-8,1 0-1,-1 0 10,0 0-1,0 0-9,1 0 10,21 0-9,-21 0-1,21 0 2,1-23-1,-23 23 0,67 0 0,-22 0 0,-45 0-1,23 0 2,-1 0-1,-21 0 0,21 0 0,1 0 0,-1 0 8,-21 0-8,-1 0 8,0 0-8,0 0 0,1 0 8,-1-22-8,0 22 8,1 0-8,-1 0 0,22 0 0,-21 0 0,-1 0 0,0 0 0,23 0 0,-23 0 8,23 0-9,-23 0 42,0 0-24,1 0-19,-1 0 36,0 0-10,0 0-25,1 0 9,-1 0-8,0 0 25,0 0-18,1 0 74</inkml:trace>
    </iact:actionData>
  </iact:action>
  <iact:action type="add" startTime="12771">
    <iact:property name="dataType"/>
    <iact:actionData xml:id="d4">
      <inkml:trace xmlns:inkml="http://www.w3.org/2003/InkML" xml:id="stk4" contextRef="#ctx0" brushRef="#br0">12744 4122 0,'-22'0'56,"0"-22"-49,0 22 9,-1 0 9,1 0-18,0 0 10,-1 0-10,1 0 2,-22 0-2,-1 0 2,23 0-1,-45 0 0,0 0-1,-22 0 1,67 0 0,-45 0 0,44 0 0,1 0 0,-22 0 1,21 0-2,-21 0 2,-1 0 6,23 0-7,0 22 0,-23-22 0,-22 22 1,45-22-2,-67 23 2,44-23-2,-22 22 2,23 0 6,22 1-6,-45-1-1,45-22-1,-1 0 1,-66 22 0,45 23 0,-1-23 1,23 0-1,-1-22 0,1 23 0,-22-1 0,-1 0 0,45 23 0,-45-1 0,1-21 0,-1 43-1,23-66 2,-23 23 32,-133 133-39,134-90 3,-1-43 2,1 21 2,-1-21-1,0 21 0,45-22-1,-44 1 2,-1 21-2,23 23 2,-23-22-1,45 44 0,0-67 0,-44 45 0,22-23 0,-1 68 0,-21-45 0,22 22 0,-1-22 0,1 66 0,0-44 0,-1 45 0,1-67 0,0-45 0,0 45 0,-1 89 0,-21-111 0,44-1-1,-23 1 2,1-1-2,-22 1 2,44-23-2,0 23 2,-23-23-2,1 0 2,0 1-1,-1 21 0,23-22 0,0 1 0,-22-1-1,0 0 2,-23 23-1,23-1-1,22 1 1,-45-23 1,23 1-1,-22-1 8,44 0-9,0 23 1,0-23 1,-23 22-1,1 23 0,0-22-1,-23-23 2,1 23-1,21 44 0,1-45 0,0 23-1,22-22 2,-22 66-1,22-89-1,-67 68 2,67-24-1,-45 90 0,45-111 0,-22 0 0,22-1 0,0 45 0,0-44-1,0-1 2,0 45-1,0 23 0,0-45 0,-22 22 0,-1-22 0,23 0 0,0-45 0,0 45 0,0-23 0,0 45 0,0-66 0,0 43 0,0 24 0,0-68 0,0 45 0,0 22 0,0-45 0,0 1 0,0 44 0,0-22 0,23-23 0,-23 23 0,0 0 0,0 0 0,0-22 0,22-1-1,-22 1 2,22 44-1,-22-45 0,0 1 0,0-1 0,22 23-1,1 0 2,-1 111-1,-22-155 0,45 44 1,-45-23-2,0-22 1,22 23-1,-22 0 2,22 21-1,-22 23 8,0-22-8,22-44 0,-22 66 0,23-45 0,-23 23 0,22-67-1,-22 45 2,22 22-2,-22-45 2,23 45-2,-1-23 2,0 1-1,-22-1-1,0 1 2,22 44-1,1-44-1,-23-23 2,0 67-1,22-67 0,-22 23 0,22-23 0,-22 23-1,0-1 2,0-21-1,0 21 0,0-22 8,0 1-8,45-1 0,-45 0-1,44 0 1,-44 23 0,23 0 0,-1-45 1,0 44 0,0 45-2,23-44 0,-45-23 2,22 0 0,23 23-2,-23 0 9,23-1-8,-1 1 8,1 44-8,-1-22 0,1-23 0,0-22 1,21 45-1,-43-22-1,43 44 1,-21-44-1,-45-1 2,45 1-2,-23-23 2,22 0-1,-44 1 0,23-1 1,-1 0-2,0 0 1,-22 1 8,23-1-7,-1 0-3,0 23 4,0-1 5,1-21-6,-1-23-2,23 44 0,-23-22 2,0 23 7,0-45-8,1 0 0,-23 22 0,22 1 0,22 21 0,46 1 1,-90-23-2,22 0 2,22 23-2,1-23 1,-23-22 0,1 0 0,-1 22 9,0 1-10,-22-1 10,22-22-9,1 22 0,-23 0 0,22-22 0,23 23 0,-23-1-2,0 0 5,23 1-5,-1-1 3,-21 22-1,-1-44-2,22 23 3,-21 21 0,-1-21-1,22-23-1,-21 0 1,-1 22 0,23-22 0,-23 22 1,0-22-2,0 0 1,23 89 0,-23-89 0,90 45 1,-90-23-2,23 23 2,-23-45-2,0 22 2,-22 0-2,45-22 1,-23 23 24,0-1-16,0 0 0,1-22-8,-1 22 8,0 1-8,1-23 8,-1 22 25,0 0-33,0 0 0,1-22 0,-1 0 0,23 0 8,-23 0-8,0 23 9,0-23-10,23 0 1,-45 22 0,22-22 0,23 0-1,-23 0 2,23 0-1,-1 0-1,-21 0 2,21 0-2,23 0 2,-45 0-2,67 0 1,-44 0 0,-23 0 1,23 0-2,22 0 2,-23-22-1,-22 22-1,23 0 2,22-23-2,0 23 2,155 0-2,-66-22 0,-66 22 2,21 0-1,-89 0 0,67-22 0,-44 0 1,-23 22-1,0-23 0,1 1-1,21 0 2,-44 0-3,23 22 3,21-45-1,1 0 0,-23 23 1,45 0 0,22-23-2,45-66 1,-90 111 0,45-45 0,-44 1 0,-1-1-1,-21 23 3,-1-45-4,-22 45 3,22-1-2,1 1 2,-1 0-1,0-45 0,23 67 0,-1-22 0,-21-23-1,21 23 2,1 0-3,-1-23 5,1 23-3,-45 0-1,44 22 0,1-45 1,-23 23 0,0-23 1,23 45-3,0-44 4,-23 21-4,0-21 2,23 21 2,-23-21-2,0-45 0,23 22-2,-45 22 3,44-133 0,1 111-2,-23 45 0,23-23 3,-1 1-2,-44-1-1,23 23 2,21-45-2,-22 23 1,23-135 1,0 113-1,44-1 0,-67 22 0,23-22 0,-1 0-1,-22-22 1,23 23 1,0-157-1,-23 178 1,22-22-2,-21 0 2,-1 45-2,45-22 1,-67-23-1,44-22 1,-44 22 0,23 22 0,21-44 1,-22 22-2,23-66 1,0 88 1,-23-22-1,22-89 0,-21 67 0,21-22 0,23-179 0,-45 201-1,23 22 2,0-67-1,-1-66-1,-44 133 1,22 0 2,23 23-3,-45-1 0,44-22 2,-44-200-2,0 200 2,0 22-1,0-133 0,0 134-1,0-23 2,0 22-1,0 1 0,0-23 0,0 22-1,0-66 2,0 44-1,0 45 1,0-45-2,0 0 1,0 45 1,0-45-2,0 22 2,0 1 6,0-1-7,0 23 0,0-23 0,0 1-1,0-1 10,-22 1-10,22-23 9,0 45-7,0-112-1,0 112-1,22-45 2,-22 22 7,0 1-8,-22 21 0,22 1-1,-22-22 3,22 21-3,-22-21 1,-1-1 0,1-44 1,22 44-3,0 1 3,-22-1-2,-23-21 1,45 21 0,-44-44 2,44 67-3,-23-23 2,1 0-3,0-21 11,0 21-10,-1 23 3,23-1-2,-44-21-2,21 22 3,1-1-2,0-21 1,0 21 2,-1 1-4,1-22 4,-23-1-2,45 1-1,-44 21 2,-1-21-2,23-1 2,-22 23-2,-1-23 1,45-22-1,-45 67 2,23-44-1,0-112 0,-23 134 1,1-1-3,21 1 4,1-67-2,22 44-1,-22 23 8,0 0-7,-1-23 2,-21 1-4,21 21 4,1 1-4,0 0 4,-23-23-4,45 23 4,-44 0-4,21-23 4,-21 23-3,44 0 2,-45-1-2,23-21 1,0 21 1,22 1-2,-22-22 0,-23 21 2,23 1 0,-1 0 0,1 0-4,0-1 6,0 1-4,22 0 1,-23-1 1,1 23-2,0-22 1,-1 0 0,1 0-1,-22-1 3,21-21-3,-21-1-1,-1 1 2,23 21 2,-112-44-2,45 23-2,22-1 4,0 23-2,23-22 7,-1 44-7,45-23 8,-22 23-7,22-22 15,0 0-18,-45 22 3,23-23 0,0 1-2,-45 0 1,45-23 2,-156 23-2,133 0 0,23 22-1,-23-23 0,23 1 1,0 22 1,-23 0-2,23 0 2,-23-22-2,1 22 2,-1-22-1,-89 22 0,45-23 0,22 23-1,-66-22 2,-68 0-2,67 22 2,-21-67 0,-157 111-2,89-44 1,-45 0-1,68 0 1,133-22 1,-67 0-2,45 22 2,22 0-2,23 0 2,-45 0-1,44 0-1,1-22 1,21 22 112,1 22-88,0-22-25,-1 22 1,1 23 1,0-23-1</inkml:trace>
    </iact:actionData>
  </iact:action>
</iact:actions>
</file>

<file path=ppt/ink/inkAction5.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17-07-30T21:31:13.067"/>
    </inkml:context>
    <inkml:brush xml:id="br0">
      <inkml:brushProperty name="width" value="0.05292" units="cm"/>
      <inkml:brushProperty name="height" value="0.05292" units="cm"/>
      <inkml:brushProperty name="color" value="#FF0000"/>
    </inkml:brush>
  </inkml:definitions>
  <iact:action type="add" startTime="2142">
    <iact:property name="dataType"/>
    <iact:actionData xml:id="d0">
      <inkml:trace xmlns:inkml="http://www.w3.org/2003/InkML" xml:id="stk0" contextRef="#ctx0" brushRef="#br0">7709 8422 0,'0'23'57,"0"-1"-49,0 67-1,0-44 1,0-1 0,0 1-1,0 66 2,0-44-1,-22 111 0,22-156 0,0 45 0,0 22 1,0-22-2,0-44 1,0 155 1,0-44-2,0 21 1,0 24 0,0-112 0,0-1 0,0 113-1,0-135 2,0 112-2,0 22 2,0-44-1,0 22-1,0 22 2,0-111-2,0 67 3,0-90-2,0 1-2,0 0 3,0-1-1,0 1 0,0-23 0,0 22 0,0 23 0,0-22 1,0-23-1,0 0-1,0 1 2,0-1-2,0 23 2,22-23-2,-22 22 1,22 1 1,-22-23-2,22 23 2,1 22-2,-1 0 2,-22-45-2,22 22 9,-22-21-8,23-23 0,-1 22 0,-22 0 0,22 0 1,0-22-2,23 23 1,-45-1 8,22 0-8,1-22 0,-1 45 1,0-1-2,0-44 10,1 23-9,-1-23 0,23 0 8,-1 0-8,-22 22 0,23-22 0,-1 22-1,-44 1 1,45-23 0,22 0 0,-23 0 8,1 0-8,-23 0 1,23 0-2,-23 0 2,0 0-1,1 0 0,21 0 0,1 0 0,-1 0 0,1 0-1,22-23 2,-45 23-2,45 0 2,-23-22-2,-21 22 2,21-22 0,-21 22-3,-1 0 3,0-23 7,0 23-7,1 0 5,-23-44-5,0 22-1,44-23 8,-44 23-8,23-1 1,-1 23-2,0 0 2,0 0-3,1-22 3,-1 22-1,0 0 0,1-22 0,-23 0 0,22 22 15,-22-67-14,22 67 7,-22-22-9,0-1 2,0 1-2,0 0 10,0-1-10,0 1 10,0 0 14,0 0-22,0-23 7,0 23-9,0-90 27,0 23-27,0 22 8,0 45-6,0-23-1,22 1-1,1-1 2,-1 45-1,-22-44 0,22-1 0,0 1 0,-22 21 0,23-21 0,-23 22 0,0-23 0,22 0 0,0 23 0,-22-22 0,0 21 0,23-21 0,-23-23 0,22-22 0,-22 44 0,0 1 0,0-1 0,0-22-1,0 45 1,0-23 0,0-21 1,0 21-1,0 0 1,0-66-2,0-45 2,0 67-2,-67-45 1,67-133 0,-22 200-1,-1-67 3,23 68-4,0-24 3,0 68 0,-22-45-3,0-22 4,22 22-2,-45 0 1,1-111-2,44 156 0,-22-45 2,-23-22-2,23 22 1,22 23 0,0-46 0,-23 46 8,1-1-8,22 1 0,-22-1 0,22 23-1,0 0 1,0-23 10,-22 45-11,22-22 10,0 0 39,-23 22-41,23-23-6,-22 23-3,0-22 3,-1 22 8,1 0-9,0 0 7,-67 0-7,66 0 0,-21 0-1,-45 0 2,44 0-1,-22 0 1,23 0-1,22 0-1,-23 0 1,-44 0 0,67 0 0,-1 22 0,1-22 1,0 0-3,-1 23 10,-21-23-7,22 0 7,-1 22-8,1-22-1,0 0 1,-45 44 1,45-44 7,-1 23-8,1-23 7,0 0-6,0 0-2,-1 0 10,1 0-9,0 0 0,-1 44 0,-21-44 0,22 0 0,-1 0-1,-21 23 1,21-1 1,1-22-1,-22 22 0,21-22 0,1 0-1,0 0 2,-1 0-1,-21 0 0,22 0 0,-1 0-1,1 0 2,0 0-1,0 22 56,-1-22-33,23 23-14</inkml:trace>
    </iact:actionData>
  </iact:action>
  <iact:action type="add" startTime="5326">
    <iact:property name="dataType"/>
    <iact:actionData xml:id="d1">
      <inkml:trace xmlns:inkml="http://www.w3.org/2003/InkML" xml:id="stk1" contextRef="#ctx0" brushRef="#br0">16510 8445 0,'22'0'57,"-22"44"-41,0-22-8,0 1-1,0 44 2,0 22-1,0-45 0,0 179-1,0 89 2,-44-89-1,44 44 0,-23 157-1,1-202 2,22-66-2,-45 156 3,45-89-3,0 44 1,0-66 0,0-90 1,0 45-1,0 45 0,0-90-1,0 157 2,0-179-2,-22-22 2,22-45 5,0 0-5,0 0-1,0 1 8,0-1-7,0 23 7,0-1-8,0-22 7,0 1-6,0-1 15,22-22 96,1-22-97,21-1-14,-21 23-1,-1 0-2,22-44 4,1 44-3,-23-22 1,45-1 1,-22 1-1,-23 22 0,22-22 0,1-1-1,0 1 7,-23 22-12,22 0 6,1 0 0,-23-44 0,-22 21-1,45 23 2,-1 0 0,-21-22-2,21 0 2,-22 22-1,45 0 0,-44-23 0,21 23-1,-22 0 17,1 0 0,-23-22-16,22 22-1,-22-22 10,22 22-9,1-22 0,-23-1 0,44 1 0,-22 22 0,1-45 0,-1 23 1,0 0-1,1 0-1,-1-1 1,-22-21 1,22-90 7,-22 90-8,22-23-1,1 22 1,-23-133 1,0 111-2,0 22 1,22 23 0,-22-45 0,0 23 1,0-45-1,0 44 0,0-22 0,0 23 0,0-68 0,0 45 0,0-88 0,0 88 0,0-89 0,0 133 0,0-43 0,0-90 0,0-23-1,0 113 0,0-68 3,0-67-3,0 90 1,0 44 0,0-22 0,0 22 1,22 23-2,-22-46 2,0 46-1,0-1 0,23 23-1,-23-23 1,0 23 0,0 0 0,0 0 0,0-23 0,0 23 0,0-1 0,0 1 1,0 0-1,0 0 8,0-1-8,0 1-1,0 0 2,0 0-2,0-1 10,0 1-10,0 0 2,0-23 6,-23 23-6,1-23 7,0-44-8,22 45 0,-23 21-1,-21-21 2,22-1-1,-23 1 0,23 21 1,22 1-3,-23-22 3,1 44-1,0-23 1,0-21-2,22 21 0,-45 23 1,23-22 1,22 0-2,-45 22 1,1-22 0,-23 22 9,44 0-9,1 0-1,0 0 2,0 0-2,-45 0 2,22 0-1,23 0 8,-23 0-9,23 0 2,0 0-1,-23 0-1,23 0 2,-23 0-1,23 0 0,0 22 17,0 0-19,-1 0 4,23 1-3,-22-23 1,22 22 0,-22-22-1,-1 22 2,23 1-1,-22-1 1,0-22-2,0 0 8,22 22-6,0 0-1,-23-22 8,1 23 31,22-1-38,-22-22-2,22 22 9,0 0 33,0 1-34,0-1-6,0 23 6</inkml:trace>
    </iact:actionData>
  </iact:action>
</iact:actions>
</file>

<file path=ppt/ink/inkAction6.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17-07-30T21:31:13.067"/>
    </inkml:context>
    <inkml:brush xml:id="br0">
      <inkml:brushProperty name="width" value="0.05292" units="cm"/>
      <inkml:brushProperty name="height" value="0.05292" units="cm"/>
      <inkml:brushProperty name="color" value="#FF0000"/>
    </inkml:brush>
  </inkml:definitions>
  <iact:action type="add" startTime="1454">
    <iact:property name="dataType"/>
    <iact:actionData xml:id="d0">
      <inkml:trace xmlns:inkml="http://www.w3.org/2003/InkML" xml:id="stk0" contextRef="#ctx0" brushRef="#br0">9781 11096 0,'0'0'2,"-22"-22"4,22-1 2,-23 23 1,1-22-2,0 0 10,0 22-1,22-22-8,-23 22 15,1 0-14,22-23-1,-22 23 0,-23-22 7,1 0-6,21 22-1,-21 0-1,-1-22 1,-88 22 1,88 0-2,-22 0 1,45 0 1,-67 0-2,22 0 2,22 0-1,23 0 15,0 0-15,0 22 17,-1-22-17,1 44-2,0 1 11,-23-23-10,23-22 3,22 22-4,-22 23 3,-23-45-1,23 45-1,-1-23 2,23 0-1,0 0 8,0 1-8,0-1 0,-44 23 7,44-23-7,22 0 0,-22 23 0,0-1 0,-22 1 9,22-1-9,0-21 0,0 21 0,0-22 0,0 1 0,0-1-1,0 0 3,0 1 14,0-1-17,0 0 2,0 0 6,0 23-6,22-23 6,0 23-7,1-1 9,-23-21-10,22-1 1,-22 0-1,22 1 10,1-23-8,-23 22 6,22-22 1,22 0-8,-21 0 0,-1 0-1,23 0 2,-23 22 9,22-22-16,23 0 12,-45 0-8,23 0 3,-23 0-1,1 0 8,-1 0-8,0-44 22,-22 21-20,22 23-2,1-22-2,-1 0 4,-22-1-2,22 23-1,1 0 2,-23-22-1,22 22 0,-22-22 16,0 0-8,22 22 0,0-67-8,1 22-1,-1 1 10,0-1-9,23 23 1,-23-1 6,-22 1-8,0 0 2,0 0 7,0-23-8,22 45 0,-22-22 8,23 0-8,-23-23 0,0 23-1,22-23 1,-22 23 1,22-23-2,-22 1 1,0 21 0,22 1 1,1-22-1,-1-1 1,-44 45 6</inkml:trace>
    </iact:actionData>
  </iact:action>
  <iact:action type="add" startTime="3510">
    <iact:property name="dataType"/>
    <iact:actionData xml:id="d1">
      <inkml:trace xmlns:inkml="http://www.w3.org/2003/InkML" xml:id="stk1" contextRef="#ctx0" brushRef="#br0">16376 10628 0,'0'0'1,"-22"0"14,0 22-7,-1 1 0,23-1 0,-22 0 0,0 1 0,-1-1 1,23 0-2,0 23 1,-22-23 0,0 0 0,0 23 0,22-1 0,0-21 1,-23 110-1,23-88-1,0 222 2,0-200-1,0 178 0,0-156-1,0 23 2,0-45-2,23-45 2,-23 22-2,22 23 1,0-22 1,23-45-2,-45 22 1,0 23 1,44-23-2,-21-22 1,-1 22 1,134-22-1,-112 45 0,1-23-1,89 0 2,-45-22-2,-22 0 2,155 23-2,-133-23 1,45 0 0,0 0 0,-45 0 1,-22-45-1,-23 23-1,-21 22 2,-23-45-1,22 23 0,0 0 0,-22-23 0,0 1-1,0 21 2,0-21-2,0-1 2,-22 1-2,0-1 2,-23-22-1,45 23 0,-22-1-1,22 23 3,-67-134-2,22 67-1,1 22 0,22 0 2,-23-111-1,0 111 0,1 0 0,-1 22 0,1-66 0,21 67 0,1 21 0,0 1 0,-23-23 1,23 1-1,0-1-2,0 45 3,-1-44-1,1 21 0,-23 1-1,23 0 18,0 22-17,0 0 16,22-22-16,-45 22-1,23 0 2,-1 0-1,-21 0 0,-1 0 0,1 0 0,-1 0-1,1 22 1,-1-22 1,1 0-1,-1 22-1,45 0 1,-45-22 0,23 0 1,22 23-1</inkml:trace>
    </iact:actionData>
  </iact:action>
</iact:actions>
</file>

<file path=ppt/ink/inkAction7.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17-07-30T21:31:13.067"/>
    </inkml:context>
    <inkml:brush xml:id="br0">
      <inkml:brushProperty name="width" value="0.05292" units="cm"/>
      <inkml:brushProperty name="height" value="0.05292" units="cm"/>
      <inkml:brushProperty name="color" value="#FF0000"/>
    </inkml:brush>
  </inkml:definitions>
  <iact:action type="add" startTime="1744">
    <iact:property name="dataType"/>
    <iact:actionData xml:id="d0">
      <inkml:trace xmlns:inkml="http://www.w3.org/2003/InkML" xml:id="stk0" contextRef="#ctx0" brushRef="#br0">9514 6417 0,'0'22'7,"0"1"27,0-1-26,0 0-1,0 0 0,0 23 2,0-23 7,0 23-8,0 44 0,0-67-1,0 134 1,0-133 0,0 88 2,0 45-3,0 44 0,0-155 3,0 0 6,0-1-10,0-22 3,0 1-1,0-1 1,0 23-2,0-23 2,0 0-2,0 0 1,0 1 0,0-1 1,0 0 6,0 0-7,0 23 16,0-23-16,0 1 0,0-1 8,0 0-8,0 0 8,0 1 16,22-23 16,22 0-39,-21 0-2,21 0 2,1 0-1,-1 0 0,23 0-1,22 0 2,23 0-2,-45 0 2,111 0-2,-134 0 2,202 0-1,-157 0 0,-22 0 0,-23 0 0,134 0 0,-66 0 0,-45-23 0,111 23 0,-67 0 0,-44 0 0,111 0 0,-111 0 0,156-22-1,-134 22 0,134 0 1,-89 0 1,289 0 0,-200 0-1,44 0 0,45 0-2,22 0 4,-66 0-3,44 0 1,22 0 0,-67 0 0,-178 0 0,-44 0 0,22-22 1,-23 22-1,1 0-2,-23 0 3,67 0-1,-44 0 0,-23 0 0,67 0 0,-22 0 0,-45 0 1,67 0-2,-22 0 1,89 0 0,22 0 0,-111 0 0,0 0 0,-45 0 0,1 0 1,-23-22 110,0-1-111,0 1 8,0-23-8,-23 1 8,23-1-8,-22 45 0,22-44 0,-22 22 1,22-1-1,-22 1 0,22-23-1,0 23 9,0-22-8,0 21 0,0-44 1,-23 23-1,23 22-1,0-23 8,-22 0-12,0 1 3,-1 22 4,23-23-3,-22 23 2,22 0 6,-22-1-6,0-21-3,-1 21 4,23 1 7,-22 0-12,0-23 4,22 1 0,-45-23-2,1 45 1,21-23-1,1 23 2,22-1-1,0 1 8,-22 22-7,22-22-2,-23 22 1,23-22 0,-22-1 31,22 1-30,-22 22 111,0-22-111,-1 22 7,-21 0-8,22 0 0,-45 0 0,-201 0-1,157 0 1,-268 0 0,67 0 1,-22 0-1,67 0-1,-246 0 2,290 0-1,-155 0-1,66 0 1,-23 0 0,68 0 0,-156 0-1,311 0 3,-266 0-3,66 0 2,89 0-1,67 0-1,-45 22 0,179-22 2,-45 0-1,23 0-1,21 0 1,1 0 1,-22 0-2,21 0 2,1 0-2,0 0 2,-1 0 0,1 0 5,0 0 3,0 0 15,-1 0-24,1 0 0,0 0 104,-1 0-104,-21 0 8,22 0-8,-1 0 8,-21 0-9,21 0 2,1 0 14,0 0-15,0 0 8,-1 0 16,1 0-23,0 0-1,0 0 0,-1 0 0,-21 0 135</inkml:trace>
    </iact:actionData>
  </iact:action>
</iact:actions>
</file>

<file path=ppt/ink/inkAction8.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17-07-30T21:31:13.067"/>
    </inkml:context>
    <inkml:brush xml:id="br0">
      <inkml:brushProperty name="width" value="0.05292" units="cm"/>
      <inkml:brushProperty name="height" value="0.05292" units="cm"/>
      <inkml:brushProperty name="color" value="#FF0000"/>
    </inkml:brush>
  </inkml:definitions>
  <iact:action type="add" startTime="1534">
    <iact:property name="dataType"/>
    <iact:actionData xml:id="d0">
      <inkml:trace xmlns:inkml="http://www.w3.org/2003/InkML" xml:id="stk0" contextRef="#ctx0" brushRef="#br0">8444 7620 0,'0'45'73,"0"-23"-65,0 0 0,0 23-1,0-1 2,0 1-1,0 44-1,0-22 2,0-45-2,0 67 2,0-44-2,0 22 2,0-45-1,0 45-1,0-22 1,0 44 1,0-67-1,0 45-1,0 22 2,0 22-1,0-44 0,0 89-1,0-89 2,0-23-1,0-21 0,0-1-1,0 0 10,0 1-1,0-1 8,0 0-16,0 0 8,0 1 1,0-1-10,22-22 9,-22 22-9,0 1 2,23-1 31,-1-22-9,0 0-15,1 0-7,-1 0-1,22 0 0,-21 0 0,21 0-1,135 22 2,-68-22-1,156 0 0,157 0 0,-313 0 0,268 0 0,-67 0-1,22 0 1,-178 0 1,267 0-2,-311 0 2,44 0-2,22 0 2,67 0-2,22 0 1,23 0 0,-67 0 1,-67 0-1,156 0 0,-201 0-1,45 0 2,-67 0-1,-22 0 0,-45 0 0,23 0 0,-1 0 0,-21 0 8,-1 0-9,0 0 2,23 22-1,-23-22 0,23 0 1,-1 0-1,23 0-1,0 0 2,-45 0-1,45 0 0,0 0 0,-45 0-1,45 0 2,-22 0-2,-23 0 2,0 0-1,23 0 0,-23 0 0,22 0 0,-21 0 0,21 0 7,23 0-6,-45 0-1,45 0 0,-22 0 0,22 0 0,-23 0 0,23 0 0,-22 0 0,-1 0 0,1 0 0,-1 0-1,1-22 10,-23 22-10,0-22 1,45 22 1,22-22-1,-44 22 0,0 0 0,-1 0 0,68 0 0,-68 0 0,45 0 0,-67 0-1,45 0 1,22 0 1,-44 0 6,-45-23-7,22 23 0,23 0 56,-1 0-56,1 0-1,44 0 1,-22 0 0,-22 0 1,44 0-1,-67 0-1,22 0 1,-21 0 2,-23-22 6,22 22 31,0 0-39,1-22 0,21 22 0,1 0 0,-1 0 0,45-23 1,-44 23-1,0 0-1,-23 0 1,0 0 64,0-22-64,1 22 0,21 0 0,1 0 0,-23 0 1,23 0-2,-1 0 1,-44-22 129,0 0-121,0-1 0,0 1 7,0-23-15,0 23 7,0-22-5,0 21 5,0-21-5,0 22-3,0-1 1,0-21 0,0-1-2,-22 1 4,22-1-2,0 0 0,0-44 0,-22 45-1,22-23 2,0-22-2,-23 67 1,23-23 0,0-133 1,-22 133-1,22 1-1,0-46 2,0-21-1,-22 44 0,22-22 0,0 22 0,0 45 0,0-23 0,0 23 0,0-22 1,0-1-2,0 23 1,0-23 0,0 1-1,0 21 2,0 1-2,0 0 2,0-1-1,0 1 7,0 0 2,-45 22 230,-22 0-239,-66 0 0,-68 44 0,-22-21 0,-66-1 1,-246 67-1,201-67 0,-268 45-1,45-22 2,-44 22-1,-23-23 1,-89-44-2,178 0 1,156 45-1,67-45 2,89 0-1,-44 22 0,223 23 0,-1-45 0,0 0 0,23 0 25,0 0-18,0 0-7,-23 22 0,0-22-1,-44 0 3,67 0-3,-45 22 0,23-22 1,-1 0 0,1 0 9,21 0-2,1 0 10,-23-22 0,23 22-18,-22 0 1,-1 0 0,-44 0 0,-23 0 0,68-22 0,-1 22 0,1-23 0,-1 23 0,23 0 0,0 0 8,-1 0-8,1 0 8,0 0-8,0 0 9,-1 0 14,1 0 1,0 0 0,-1 0-16,1 0 73,-22 0-65,21 0-18,1 0 3,0 0-1,-1 0 0,1 0 0,0 0 0,0 0 8,-1 0 0,1 0 40,0 0-49,-23 0 2,1 0-1,21 0 0,-21 0 0,-1 0 0,23 0 0,0 0 0,-1 0 120,23 23-104,0-1 71,-22-22-86</inkml:trace>
    </iact:actionData>
  </iact:action>
</iact:actions>
</file>

<file path=ppt/ink/inkAction9.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17-07-30T21:31:13.067"/>
    </inkml:context>
    <inkml:brush xml:id="br0">
      <inkml:brushProperty name="width" value="0.05292" units="cm"/>
      <inkml:brushProperty name="height" value="0.05292" units="cm"/>
      <inkml:brushProperty name="color" value="#FF0000"/>
    </inkml:brush>
  </inkml:definitions>
  <iact:action type="add" startTime="2932">
    <iact:property name="dataType"/>
    <iact:actionData xml:id="d0">
      <inkml:trace xmlns:inkml="http://www.w3.org/2003/InkML" xml:id="stk0" contextRef="#ctx0" brushRef="#br0">10917 7709 0,'0'0'1,"-22"0"6,-23 0 10,1 0-9,22 0 0,-1 0 0,-21 0-1,-1 0 1,-22 0 0,23 0 0,-23 0 0,22 0 0,-21 0 1,21 0-2,-22 23 9,23-23-7,21 0-1,1 22 0,0-22-1,-23 22 2,23 0-1,-23 1-1,45-1 2,0 23-1,-22-45 0,0 22 0,22 0 0,-22 0 8,22 1-8,0-1 16,0 0-16,0 1 0,0-1 7,0 22-7,0-21 0,0-1 1,0 0-1,0 1 0,0-1-1,0 0 1,0 0 9,0 1-9,0-1 0,0 23 8,0-1-9,-23-22 2,23 1-1,23 21 0,-1-44 0,-22 22 0,0 23-1,22-45 2,23 22-2,-45 1 9,44-23-7,-21 0-1,-23 22 1,0 0-3,44 0 3,1-22-2,-1 0 2,68 45-1,-68-45 1,23 0-2,0 0 0,89 0 2,-89 0-1,-1 0 0,-21 0 0,44 0-1,-44 0 1,22 0 0,22 0 0,-22 0 0,-45 0 0,67 0 1,-44 0-1,-1 0-1,23 0 10,-45 0-10,0 0 1,1 0 0,-1 0 0,0 0 0,1 0 1,-1 0 8,-22-22-1,22 22-8,0-23 7,1 23-8,-1 0 1,23 0 1,-45-22-1,44 0 0,1 0 0,-23 22-1,0-23 3,1-21-4,-1 44 3,-22-23-1,44 1 1,-21-22-2,21 44 1,-22-23 1,-22 1-3,45 0 3,0 22 0,-23-22-1,0-1-1,23 1 2,-45 0-1,22 22 0,0-23 8,-22 1-9,0 0 17,23 22-16,-23-22 0,0-1 0,0 1 0,22 0 8,-22-1-8,0 1 16,0 0-16,0 0 0,0-1 8,0 1-8,0-23 8,0 23-8,-22-22 8,-1 21-8,-21 1 1,21 22-3,1-22 4,0 22-4,-23-23 4,1 23-3,-23-22 2,22 22-2,1 0 0,-68 0 1,46-22 1,-113 0-2,112-1 2,-66 23-2,44 0 2,-23 0-1,45 0 0,-22 0 0,22 0 1,45 0-1,-22 0-2,-1 0 3,23 0-1,-1 0 0,1 0 0,0 0 0,0 0 32,22 23-33,-23-23 3,1 0 14,0 0-16,22 22-1</inkml:trace>
    </iact:actionData>
  </iact:action>
  <iact:action type="add" startTime="4997">
    <iact:property name="dataType"/>
    <iact:actionData xml:id="d1">
      <inkml:trace xmlns:inkml="http://www.w3.org/2003/InkML" xml:id="stk1" contextRef="#ctx0" brushRef="#br0">14237 7798 0,'-22'0'8,"0"0"65,-1 0-66,1 0 2,0 0-1,-23 0-1,1 23 1,21-23 0,-21 22 0,22-22 0,-23 22 8,23 23-7,-1-1-2,1-21 1,0-1 0,0 23 1,-1-1-1,-21-22 0,21 23 7,23-23-7,0 1 8,0-1-8,0 0 0,0 0 0,0 1 0,0 21 1,23-44-2,-1 0 0,-22 23 2,0-1-1,22-22 1,1 22 6,-23 0-7,0 1 1,22-23-2,0 22 1,0 0 0,1 0 1,21 1-2,1-1 2,-23 0-1,23 1 0,-23-23 0,0 0 0,23 22-1,-1-22 1,-21 0 0,43 0 1,-21 0-1,-23 0 0,45 22 0,-22-22-1,44 0 1,-89 22 1,67-22-2,-23 0 1,68 0 0,-90 0 0,67 0 0,-22 0 0,-23 0 0,-21 0 8,21 0-8,1-22 8,-23 22-7,0-22-1,23-23 0,0 1 0,-1 21 0,-22 23-1,23-22 3,-45 0-3,44 0 1,-44-1 0,23 1 8,-23-22 0,0 21-8,0-21 0,22-1-1,-22 23 2,0 0-1,22-1 0,1 1-1,-23 0 2,22 22 47,-22-23-24,0-21-17,0 22 1,0-1-8,0 1 18,0 0-20,0-1 11,0 1-9,-22 0 0,22 0-1,-45-1 3,0-21-4,23 21 3,22 1-2,-22 22 2,-23-44-2,23 21 2,-22-21-1,-1 22 0,-22 22 0,23-23-1,-112 23 2,22 0-1,89 0-1,-44 0 1,22 0 0,1 0 0,-24 0 1,46 0-2,-1-22 1,-133 22 0,156 0 0,-1 0 0,1 0 0,-22 0 0,21 0 0,-21 0 0,22 22 16,22 1 16,0-1 0,0 0-23,0 0 15,0 1-16,0-1 8</inkml:trace>
    </iact:actionData>
  </iact:action>
  <iact:action type="add" startTime="7541">
    <iact:property name="dataType"/>
    <iact:actionData xml:id="d2">
      <inkml:trace xmlns:inkml="http://www.w3.org/2003/InkML" xml:id="stk2" contextRef="#ctx0" brushRef="#br0">20186 6528 0,'22'0'56,"1"0"-8,-23 23-39,22-23-1,45 0 16,-45 0-16,67 0 0,-22 0-1,0 0 2,-45 0-1,112 0 0,-90 0 0,46 0 0,-46 0-1,-22 0 2,23 0-1,-1 0 0,-21 0 8,21 0-8,1 0 8,-1 0-9,1 0 10,0 0-9,-23 0 0,22 0 0,-21 0 0,21 0 0,-21 0 0,-1 0 0,22 0 0,1 0 0,-23 0 0,1 0-1,21 0 1,-22 0 1,23 0-1,-23 0 0,23 22-1,-1-22 2,45 0-1,-44 0 8,-23 0-8,1 0 8,-1 0 0,0 0 0,-22 22-4,45-22-8,-1 0 4,1 0 8,-23 0-9,0 0 2,1 0-1,-1 0 40,0 0-24,0 0-17,1 0 2,-1 0-2,0 0 2,1 0 7,-1 0 40,0 0-48,0 0 8,68 0-8,-90-22 0,22 22 0,67 0 0,-44 0 0,-23-22-1,0 22 2,0 0-1,1-23 80,-23 1-8,0 0-73,0 0 1,0-1 9</inkml:trace>
    </iact:actionData>
  </iact:action>
  <iact:action type="add" startTime="8958">
    <iact:property name="dataType"/>
    <iact:actionData xml:id="d3">
      <inkml:trace xmlns:inkml="http://www.w3.org/2003/InkML" xml:id="stk3" contextRef="#ctx0" brushRef="#br0">22771 5816 0,'22'0'24,"0"0"-15,-22 22 6,23 22-8,-23-21 2,0 21-1,0 1 0,0-23 0,0 23 0,0-23 0,0 22 1,0-21-2,0-1 1,0 23 1,0-1-1,0 1 8,0-1-9,0-21 9,0-1-8,0 0 8,0 23-8,0-23 8,0 0 1,0 23-10</inkml:trace>
    </iact:actionData>
  </iact:action>
  <iact:action type="add" startTime="10102">
    <iact:property name="dataType"/>
    <iact:actionData xml:id="d4">
      <inkml:trace xmlns:inkml="http://www.w3.org/2003/InkML" xml:id="stk4" contextRef="#ctx0" brushRef="#br0">20075 5816 0,'0'22'40,"22"-22"-31,-22 22-1,22-22 0,-22 22 0,23 1-1,-23-1 10,0 0-10,22 23 9,-22-23-8,0 0 1,0 1-1,0 21-1,0-22 2,0 23-1,0 0 0,0-23-1,0 0 2,0 0-1,0 1 0,22-1 0,-22 0 0,0 1 0,0-1 0,0 0-1,0 0 10,0 1-10,0-1 1,0 0 18,0 0-19,0 1 25,-22-46 176,-23-21-201</inkml:trace>
    </iact:actionData>
  </iact:action>
  <iact:action type="add" startTime="11110">
    <iact:property name="dataType"/>
    <iact:actionData xml:id="d5">
      <inkml:trace xmlns:inkml="http://www.w3.org/2003/InkML" xml:id="stk5" contextRef="#ctx0" brushRef="#br0">20075 5816 0,'0'0'0,"22"-23"25,0 23-17,1 0 40,-23-22-32,0 0-9,22 22 9,0 0-8,0-23 9,23 23-9,-23 0 0,1 0 0,21 0 0,-22 0 0,23 0 1,-1 0-2,-21 0 2,21 0-2,-21 0 1,21 0 1,1 0-2,-23 0 1,0 0 1,23 0-1,-23 0 8,0 0-1,1 0-7,21 0 8,-21 0-8,-1 0 8,0 0 0,0 0 24,1 0-32,-1 0-1,0 0 2,23 0 0,44 0-2,-22 0 10,-23 0-9,68 0-1,-90 0 1,67 0-1,-44 0 1,-23 0 1,0 0-1,1 0 0,-1 0 0,0 0 8,23 0-8,-23 0 8,0 0-8,0 0 0,23 0 0,-23 0 0,1 0 8,-1 0-8,0 0 1,0 0 6,1 0-7,-1 0 1,23 0-2,-23 0 1,22 0 0,-21 0 0,21 0-1,-21 0 3,21 0-4,1 0 4,-1 0 5,1 0-8,-23 0 9,23 0-7,-1 0 7,-22 0-7,45 0-1,-44 0 0,-1 0-1,0 0 1,0 0 0,23 0 9,-23 0 5,1 0 67,-1 0-73,0 0-8,0 0 1,1 0-1</inkml:trace>
    </iact:actionData>
  </iact:action>
  <iact:action type="add" startTime="14295">
    <iact:property name="dataType"/>
    <iact:actionData xml:id="d6">
      <inkml:trace xmlns:inkml="http://www.w3.org/2003/InkML" xml:id="stk6" contextRef="#ctx0" brushRef="#br0">20654 4323 0,'0'0'1,"-22"0"14,-1 0-7,1 0 0,-22 0 0,21 0 0,1 0 1,-23 0-2,23 0 1,0 0 1,-23 0-2,23 0 2,0 0-2,-23 22 2,1 0 7,21-22-9,1 23 2,-22-1-2,-1 45 2,0-45-1,1 0 0,22 23 0,-45-23 0,44 23-1,-21-1 2,22-22-1,22 23 8,-23-45-8,23 22-1,0 23 10,0-23-10,0 0 2,0 1-2,0-1 3,0 23-3,0-23 1,0 22 8,0-21-7,0-1-3,0 0 3,0 1 0,0-1-2,0 22 9,0-21-8,0-1 9,23 0-10,-1 0 2,-22 1-1,22-23 0,-22 22-1,0 0 1,22-22 17,1 23-2,-1-23-15,-22 22 0,45 0 1,-23-22-2,0 0 24,23 22-21,-23-22 6,0 0-9,1 23 2,-1-23 15,22 0-17,1 0 10,-23 0-10,1 0 0,-1 0 3,0 0-2,23 0 0,-1 0 0,-22 0-1,23 0 1,-23 0 0,1 0 9,-1 0-9,0 0 7,0 0-6,1 0-1,-1 0 0,0 0 7,1 0-7,-1 0 0,0 0 0,45 0 0,-45 0 0,1 0 8,21 0-8,-22 0-1,1 0 2,-1-23 0,-22 1 6,44 0-8,-44 0 2,45-23-2,-23 0 2,-22 1-2,0-1 3,23-21-4,-23 21 4,22 0-2,-22 1-1,0 22 2,0-45-2,0 44 0,0 1 2,0 0 0,0 0-2,-22-1 1,22 1 0,0 0 0,-23 22-1,1-23 1,22 1 0,0 0 1,-22 0-1,-1-23-1,1 1 1,-22 21 1,21-21 0,-21 21-3,-1 1 2,23 0 2,0 0-2,-1 22-1,1-23 1,0 23-1,0 0 10,-1 0-9,1 0 0,-23 0 0,-21 0-1,43 0 2,-44 23-1,1-23 0,-23 22-1,66-22 2</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067716-E0AD-4B5A-AA28-15216B685E7E}" type="datetimeFigureOut">
              <a:rPr lang="en-US" smtClean="0"/>
              <a:t>7/30/2017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D704B-32A5-4B00-A919-398E79428681}" type="slidenum">
              <a:rPr lang="en-US" smtClean="0"/>
              <a:t>‹#›</a:t>
            </a:fld>
            <a:endParaRPr lang="en-US"/>
          </a:p>
        </p:txBody>
      </p:sp>
    </p:spTree>
    <p:extLst>
      <p:ext uri="{BB962C8B-B14F-4D97-AF65-F5344CB8AC3E}">
        <p14:creationId xmlns:p14="http://schemas.microsoft.com/office/powerpoint/2010/main" val="3516638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welcome to How to Create Cartoons in PowerPoint. Actually, there are a lot of ways to create cartoons, and this is just one simple way that I use a lot.</a:t>
            </a:r>
          </a:p>
        </p:txBody>
      </p:sp>
      <p:sp>
        <p:nvSpPr>
          <p:cNvPr id="4" name="Slide Number Placeholder 3"/>
          <p:cNvSpPr>
            <a:spLocks noGrp="1"/>
          </p:cNvSpPr>
          <p:nvPr>
            <p:ph type="sldNum" sz="quarter" idx="10"/>
          </p:nvPr>
        </p:nvSpPr>
        <p:spPr/>
        <p:txBody>
          <a:bodyPr/>
          <a:lstStyle/>
          <a:p>
            <a:fld id="{1C2D704B-32A5-4B00-A919-398E79428681}" type="slidenum">
              <a:rPr lang="en-US" smtClean="0"/>
              <a:t>1</a:t>
            </a:fld>
            <a:endParaRPr lang="en-US"/>
          </a:p>
        </p:txBody>
      </p:sp>
    </p:spTree>
    <p:extLst>
      <p:ext uri="{BB962C8B-B14F-4D97-AF65-F5344CB8AC3E}">
        <p14:creationId xmlns:p14="http://schemas.microsoft.com/office/powerpoint/2010/main" val="2956299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eyes were created by drawing the shapes using the Freeform shapes tool.</a:t>
            </a:r>
          </a:p>
        </p:txBody>
      </p:sp>
      <p:sp>
        <p:nvSpPr>
          <p:cNvPr id="4" name="Slide Number Placeholder 3"/>
          <p:cNvSpPr>
            <a:spLocks noGrp="1"/>
          </p:cNvSpPr>
          <p:nvPr>
            <p:ph type="sldNum" sz="quarter" idx="10"/>
          </p:nvPr>
        </p:nvSpPr>
        <p:spPr/>
        <p:txBody>
          <a:bodyPr/>
          <a:lstStyle/>
          <a:p>
            <a:fld id="{1C2D704B-32A5-4B00-A919-398E79428681}" type="slidenum">
              <a:rPr lang="en-US" smtClean="0"/>
              <a:t>10</a:t>
            </a:fld>
            <a:endParaRPr lang="en-US"/>
          </a:p>
        </p:txBody>
      </p:sp>
    </p:spTree>
    <p:extLst>
      <p:ext uri="{BB962C8B-B14F-4D97-AF65-F5344CB8AC3E}">
        <p14:creationId xmlns:p14="http://schemas.microsoft.com/office/powerpoint/2010/main" val="397001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irises are black ovals.</a:t>
            </a:r>
          </a:p>
        </p:txBody>
      </p:sp>
      <p:sp>
        <p:nvSpPr>
          <p:cNvPr id="4" name="Slide Number Placeholder 3"/>
          <p:cNvSpPr>
            <a:spLocks noGrp="1"/>
          </p:cNvSpPr>
          <p:nvPr>
            <p:ph type="sldNum" sz="quarter" idx="10"/>
          </p:nvPr>
        </p:nvSpPr>
        <p:spPr/>
        <p:txBody>
          <a:bodyPr/>
          <a:lstStyle/>
          <a:p>
            <a:fld id="{1C2D704B-32A5-4B00-A919-398E79428681}" type="slidenum">
              <a:rPr lang="en-US" smtClean="0"/>
              <a:t>11</a:t>
            </a:fld>
            <a:endParaRPr lang="en-US"/>
          </a:p>
        </p:txBody>
      </p:sp>
    </p:spTree>
    <p:extLst>
      <p:ext uri="{BB962C8B-B14F-4D97-AF65-F5344CB8AC3E}">
        <p14:creationId xmlns:p14="http://schemas.microsoft.com/office/powerpoint/2010/main" val="3375252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Lips were drawn with the Freeform Shape tool.</a:t>
            </a:r>
          </a:p>
        </p:txBody>
      </p:sp>
      <p:sp>
        <p:nvSpPr>
          <p:cNvPr id="4" name="Slide Number Placeholder 3"/>
          <p:cNvSpPr>
            <a:spLocks noGrp="1"/>
          </p:cNvSpPr>
          <p:nvPr>
            <p:ph type="sldNum" sz="quarter" idx="10"/>
          </p:nvPr>
        </p:nvSpPr>
        <p:spPr/>
        <p:txBody>
          <a:bodyPr/>
          <a:lstStyle/>
          <a:p>
            <a:fld id="{1C2D704B-32A5-4B00-A919-398E79428681}" type="slidenum">
              <a:rPr lang="en-US" smtClean="0"/>
              <a:t>12</a:t>
            </a:fld>
            <a:endParaRPr lang="en-US"/>
          </a:p>
        </p:txBody>
      </p:sp>
    </p:spTree>
    <p:extLst>
      <p:ext uri="{BB962C8B-B14F-4D97-AF65-F5344CB8AC3E}">
        <p14:creationId xmlns:p14="http://schemas.microsoft.com/office/powerpoint/2010/main" val="2617807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cheek color was created with ovals, and adjusted with the Edit Points tool. I used the Soft Edges tool to make the cheek color easier to blend in with the face oval.</a:t>
            </a:r>
          </a:p>
        </p:txBody>
      </p:sp>
      <p:sp>
        <p:nvSpPr>
          <p:cNvPr id="4" name="Slide Number Placeholder 3"/>
          <p:cNvSpPr>
            <a:spLocks noGrp="1"/>
          </p:cNvSpPr>
          <p:nvPr>
            <p:ph type="sldNum" sz="quarter" idx="10"/>
          </p:nvPr>
        </p:nvSpPr>
        <p:spPr/>
        <p:txBody>
          <a:bodyPr/>
          <a:lstStyle/>
          <a:p>
            <a:fld id="{1C2D704B-32A5-4B00-A919-398E79428681}" type="slidenum">
              <a:rPr lang="en-US" smtClean="0"/>
              <a:t>13</a:t>
            </a:fld>
            <a:endParaRPr lang="en-US"/>
          </a:p>
        </p:txBody>
      </p:sp>
    </p:spTree>
    <p:extLst>
      <p:ext uri="{BB962C8B-B14F-4D97-AF65-F5344CB8AC3E}">
        <p14:creationId xmlns:p14="http://schemas.microsoft.com/office/powerpoint/2010/main" val="1573431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drew the nose using the Pen tool. This is where using transparent shapes comes in handy. I outlined the nose by following the lines of the underlying image.</a:t>
            </a:r>
          </a:p>
        </p:txBody>
      </p:sp>
      <p:sp>
        <p:nvSpPr>
          <p:cNvPr id="4" name="Slide Number Placeholder 3"/>
          <p:cNvSpPr>
            <a:spLocks noGrp="1"/>
          </p:cNvSpPr>
          <p:nvPr>
            <p:ph type="sldNum" sz="quarter" idx="10"/>
          </p:nvPr>
        </p:nvSpPr>
        <p:spPr/>
        <p:txBody>
          <a:bodyPr/>
          <a:lstStyle/>
          <a:p>
            <a:fld id="{1C2D704B-32A5-4B00-A919-398E79428681}" type="slidenum">
              <a:rPr lang="en-US" smtClean="0"/>
              <a:t>14</a:t>
            </a:fld>
            <a:endParaRPr lang="en-US"/>
          </a:p>
        </p:txBody>
      </p:sp>
    </p:spTree>
    <p:extLst>
      <p:ext uri="{BB962C8B-B14F-4D97-AF65-F5344CB8AC3E}">
        <p14:creationId xmlns:p14="http://schemas.microsoft.com/office/powerpoint/2010/main" val="2547960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outlined the mouth, and her expression lines, using the Pen tool, as well.</a:t>
            </a:r>
          </a:p>
        </p:txBody>
      </p:sp>
      <p:sp>
        <p:nvSpPr>
          <p:cNvPr id="4" name="Slide Number Placeholder 3"/>
          <p:cNvSpPr>
            <a:spLocks noGrp="1"/>
          </p:cNvSpPr>
          <p:nvPr>
            <p:ph type="sldNum" sz="quarter" idx="10"/>
          </p:nvPr>
        </p:nvSpPr>
        <p:spPr/>
        <p:txBody>
          <a:bodyPr/>
          <a:lstStyle/>
          <a:p>
            <a:fld id="{1C2D704B-32A5-4B00-A919-398E79428681}" type="slidenum">
              <a:rPr lang="en-US" smtClean="0"/>
              <a:t>15</a:t>
            </a:fld>
            <a:endParaRPr lang="en-US"/>
          </a:p>
        </p:txBody>
      </p:sp>
    </p:spTree>
    <p:extLst>
      <p:ext uri="{BB962C8B-B14F-4D97-AF65-F5344CB8AC3E}">
        <p14:creationId xmlns:p14="http://schemas.microsoft.com/office/powerpoint/2010/main" val="1825631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scarf and jacket were created by using Freeform shapes.</a:t>
            </a:r>
          </a:p>
        </p:txBody>
      </p:sp>
      <p:sp>
        <p:nvSpPr>
          <p:cNvPr id="4" name="Slide Number Placeholder 3"/>
          <p:cNvSpPr>
            <a:spLocks noGrp="1"/>
          </p:cNvSpPr>
          <p:nvPr>
            <p:ph type="sldNum" sz="quarter" idx="10"/>
          </p:nvPr>
        </p:nvSpPr>
        <p:spPr/>
        <p:txBody>
          <a:bodyPr/>
          <a:lstStyle/>
          <a:p>
            <a:fld id="{1C2D704B-32A5-4B00-A919-398E79428681}" type="slidenum">
              <a:rPr lang="en-US" smtClean="0"/>
              <a:t>16</a:t>
            </a:fld>
            <a:endParaRPr lang="en-US"/>
          </a:p>
        </p:txBody>
      </p:sp>
    </p:spTree>
    <p:extLst>
      <p:ext uri="{BB962C8B-B14F-4D97-AF65-F5344CB8AC3E}">
        <p14:creationId xmlns:p14="http://schemas.microsoft.com/office/powerpoint/2010/main" val="4176963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I’ve created all the shapes I need, so I reduce the transparency of the shapes to zero percent—except for the cheek color. I want the cheek color to be subtle, so I’ve set it at 88% transparent. I deleted the underlying image, so all I have left are the shapes and the ink drawing that make up my cartoon. You can select all the shapes and Group them now. If you want to save the grouped shapes as an image, right-click and choose Save as a Picture.</a:t>
            </a:r>
          </a:p>
        </p:txBody>
      </p:sp>
      <p:sp>
        <p:nvSpPr>
          <p:cNvPr id="4" name="Slide Number Placeholder 3"/>
          <p:cNvSpPr>
            <a:spLocks noGrp="1"/>
          </p:cNvSpPr>
          <p:nvPr>
            <p:ph type="sldNum" sz="quarter" idx="10"/>
          </p:nvPr>
        </p:nvSpPr>
        <p:spPr/>
        <p:txBody>
          <a:bodyPr/>
          <a:lstStyle/>
          <a:p>
            <a:fld id="{1C2D704B-32A5-4B00-A919-398E79428681}" type="slidenum">
              <a:rPr lang="en-US" smtClean="0"/>
              <a:t>17</a:t>
            </a:fld>
            <a:endParaRPr lang="en-US"/>
          </a:p>
        </p:txBody>
      </p:sp>
    </p:spTree>
    <p:extLst>
      <p:ext uri="{BB962C8B-B14F-4D97-AF65-F5344CB8AC3E}">
        <p14:creationId xmlns:p14="http://schemas.microsoft.com/office/powerpoint/2010/main" val="769124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added a Shadow effect to the cartoon, and a callout. And this is the finished cartoon! </a:t>
            </a:r>
          </a:p>
        </p:txBody>
      </p:sp>
      <p:sp>
        <p:nvSpPr>
          <p:cNvPr id="4" name="Slide Number Placeholder 3"/>
          <p:cNvSpPr>
            <a:spLocks noGrp="1"/>
          </p:cNvSpPr>
          <p:nvPr>
            <p:ph type="sldNum" sz="quarter" idx="10"/>
          </p:nvPr>
        </p:nvSpPr>
        <p:spPr/>
        <p:txBody>
          <a:bodyPr/>
          <a:lstStyle/>
          <a:p>
            <a:fld id="{1C2D704B-32A5-4B00-A919-398E79428681}" type="slidenum">
              <a:rPr lang="en-US" smtClean="0"/>
              <a:t>18</a:t>
            </a:fld>
            <a:endParaRPr lang="en-US"/>
          </a:p>
        </p:txBody>
      </p:sp>
    </p:spTree>
    <p:extLst>
      <p:ext uri="{BB962C8B-B14F-4D97-AF65-F5344CB8AC3E}">
        <p14:creationId xmlns:p14="http://schemas.microsoft.com/office/powerpoint/2010/main" val="99859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 an image as my guide, and I cover the image with PowerPoint shapes to simulate the underlying image. While I’m working, I keep the shapes transparent, so I can see what is underneath. Here, I’ve layered a black semi-transparent oval shape that will represent the top of her hair.</a:t>
            </a:r>
          </a:p>
        </p:txBody>
      </p:sp>
      <p:sp>
        <p:nvSpPr>
          <p:cNvPr id="4" name="Slide Number Placeholder 3"/>
          <p:cNvSpPr>
            <a:spLocks noGrp="1"/>
          </p:cNvSpPr>
          <p:nvPr>
            <p:ph type="sldNum" sz="quarter" idx="10"/>
          </p:nvPr>
        </p:nvSpPr>
        <p:spPr/>
        <p:txBody>
          <a:bodyPr/>
          <a:lstStyle/>
          <a:p>
            <a:fld id="{1C2D704B-32A5-4B00-A919-398E79428681}" type="slidenum">
              <a:rPr lang="en-US" smtClean="0"/>
              <a:t>2</a:t>
            </a:fld>
            <a:endParaRPr lang="en-US"/>
          </a:p>
        </p:txBody>
      </p:sp>
    </p:spTree>
    <p:extLst>
      <p:ext uri="{BB962C8B-B14F-4D97-AF65-F5344CB8AC3E}">
        <p14:creationId xmlns:p14="http://schemas.microsoft.com/office/powerpoint/2010/main" val="52206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bottom of her hair, I’ll use a trapezoid shape.</a:t>
            </a:r>
          </a:p>
        </p:txBody>
      </p:sp>
      <p:sp>
        <p:nvSpPr>
          <p:cNvPr id="4" name="Slide Number Placeholder 3"/>
          <p:cNvSpPr>
            <a:spLocks noGrp="1"/>
          </p:cNvSpPr>
          <p:nvPr>
            <p:ph type="sldNum" sz="quarter" idx="10"/>
          </p:nvPr>
        </p:nvSpPr>
        <p:spPr/>
        <p:txBody>
          <a:bodyPr/>
          <a:lstStyle/>
          <a:p>
            <a:fld id="{1C2D704B-32A5-4B00-A919-398E79428681}" type="slidenum">
              <a:rPr lang="en-US" smtClean="0"/>
              <a:t>3</a:t>
            </a:fld>
            <a:endParaRPr lang="en-US"/>
          </a:p>
        </p:txBody>
      </p:sp>
    </p:spTree>
    <p:extLst>
      <p:ext uri="{BB962C8B-B14F-4D97-AF65-F5344CB8AC3E}">
        <p14:creationId xmlns:p14="http://schemas.microsoft.com/office/powerpoint/2010/main" val="3360775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rectangle shape will become the neck.</a:t>
            </a:r>
          </a:p>
        </p:txBody>
      </p:sp>
      <p:sp>
        <p:nvSpPr>
          <p:cNvPr id="4" name="Slide Number Placeholder 3"/>
          <p:cNvSpPr>
            <a:spLocks noGrp="1"/>
          </p:cNvSpPr>
          <p:nvPr>
            <p:ph type="sldNum" sz="quarter" idx="10"/>
          </p:nvPr>
        </p:nvSpPr>
        <p:spPr/>
        <p:txBody>
          <a:bodyPr/>
          <a:lstStyle/>
          <a:p>
            <a:fld id="{1C2D704B-32A5-4B00-A919-398E79428681}" type="slidenum">
              <a:rPr lang="en-US" smtClean="0"/>
              <a:t>4</a:t>
            </a:fld>
            <a:endParaRPr lang="en-US"/>
          </a:p>
        </p:txBody>
      </p:sp>
    </p:spTree>
    <p:extLst>
      <p:ext uri="{BB962C8B-B14F-4D97-AF65-F5344CB8AC3E}">
        <p14:creationId xmlns:p14="http://schemas.microsoft.com/office/powerpoint/2010/main" val="391912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her face, I’ll use an oval shape. To adjust the shape to be closer to the underlying image, I’ll use the Edit Points tool.</a:t>
            </a:r>
          </a:p>
        </p:txBody>
      </p:sp>
      <p:sp>
        <p:nvSpPr>
          <p:cNvPr id="4" name="Slide Number Placeholder 3"/>
          <p:cNvSpPr>
            <a:spLocks noGrp="1"/>
          </p:cNvSpPr>
          <p:nvPr>
            <p:ph type="sldNum" sz="quarter" idx="10"/>
          </p:nvPr>
        </p:nvSpPr>
        <p:spPr/>
        <p:txBody>
          <a:bodyPr/>
          <a:lstStyle/>
          <a:p>
            <a:fld id="{1C2D704B-32A5-4B00-A919-398E79428681}" type="slidenum">
              <a:rPr lang="en-US" smtClean="0"/>
              <a:t>5</a:t>
            </a:fld>
            <a:endParaRPr lang="en-US"/>
          </a:p>
        </p:txBody>
      </p:sp>
    </p:spTree>
    <p:extLst>
      <p:ext uri="{BB962C8B-B14F-4D97-AF65-F5344CB8AC3E}">
        <p14:creationId xmlns:p14="http://schemas.microsoft.com/office/powerpoint/2010/main" val="3916860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ears, I’ll use more oval shapes, and I used the Edit Points tool to sort of squash them into ear shapes.</a:t>
            </a:r>
          </a:p>
        </p:txBody>
      </p:sp>
      <p:sp>
        <p:nvSpPr>
          <p:cNvPr id="4" name="Slide Number Placeholder 3"/>
          <p:cNvSpPr>
            <a:spLocks noGrp="1"/>
          </p:cNvSpPr>
          <p:nvPr>
            <p:ph type="sldNum" sz="quarter" idx="10"/>
          </p:nvPr>
        </p:nvSpPr>
        <p:spPr/>
        <p:txBody>
          <a:bodyPr/>
          <a:lstStyle/>
          <a:p>
            <a:fld id="{1C2D704B-32A5-4B00-A919-398E79428681}" type="slidenum">
              <a:rPr lang="en-US" smtClean="0"/>
              <a:t>6</a:t>
            </a:fld>
            <a:endParaRPr lang="en-US"/>
          </a:p>
        </p:txBody>
      </p:sp>
    </p:spTree>
    <p:extLst>
      <p:ext uri="{BB962C8B-B14F-4D97-AF65-F5344CB8AC3E}">
        <p14:creationId xmlns:p14="http://schemas.microsoft.com/office/powerpoint/2010/main" val="3361541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earrings are simple oval shapes.</a:t>
            </a:r>
          </a:p>
        </p:txBody>
      </p:sp>
      <p:sp>
        <p:nvSpPr>
          <p:cNvPr id="4" name="Slide Number Placeholder 3"/>
          <p:cNvSpPr>
            <a:spLocks noGrp="1"/>
          </p:cNvSpPr>
          <p:nvPr>
            <p:ph type="sldNum" sz="quarter" idx="10"/>
          </p:nvPr>
        </p:nvSpPr>
        <p:spPr/>
        <p:txBody>
          <a:bodyPr/>
          <a:lstStyle/>
          <a:p>
            <a:fld id="{1C2D704B-32A5-4B00-A919-398E79428681}" type="slidenum">
              <a:rPr lang="en-US" smtClean="0"/>
              <a:t>7</a:t>
            </a:fld>
            <a:endParaRPr lang="en-US"/>
          </a:p>
        </p:txBody>
      </p:sp>
    </p:spTree>
    <p:extLst>
      <p:ext uri="{BB962C8B-B14F-4D97-AF65-F5344CB8AC3E}">
        <p14:creationId xmlns:p14="http://schemas.microsoft.com/office/powerpoint/2010/main" val="333264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Eyebrows are moon shapes, adjusted with the Edit Points tool.</a:t>
            </a:r>
          </a:p>
        </p:txBody>
      </p:sp>
      <p:sp>
        <p:nvSpPr>
          <p:cNvPr id="4" name="Slide Number Placeholder 3"/>
          <p:cNvSpPr>
            <a:spLocks noGrp="1"/>
          </p:cNvSpPr>
          <p:nvPr>
            <p:ph type="sldNum" sz="quarter" idx="10"/>
          </p:nvPr>
        </p:nvSpPr>
        <p:spPr/>
        <p:txBody>
          <a:bodyPr/>
          <a:lstStyle/>
          <a:p>
            <a:fld id="{1C2D704B-32A5-4B00-A919-398E79428681}" type="slidenum">
              <a:rPr lang="en-US" smtClean="0"/>
              <a:t>8</a:t>
            </a:fld>
            <a:endParaRPr lang="en-US"/>
          </a:p>
        </p:txBody>
      </p:sp>
    </p:spTree>
    <p:extLst>
      <p:ext uri="{BB962C8B-B14F-4D97-AF65-F5344CB8AC3E}">
        <p14:creationId xmlns:p14="http://schemas.microsoft.com/office/powerpoint/2010/main" val="1182157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Eyeglasses are created using rounded rectangles and trapezoids, adjusted with the Edit Points tool.</a:t>
            </a:r>
          </a:p>
        </p:txBody>
      </p:sp>
      <p:sp>
        <p:nvSpPr>
          <p:cNvPr id="4" name="Slide Number Placeholder 3"/>
          <p:cNvSpPr>
            <a:spLocks noGrp="1"/>
          </p:cNvSpPr>
          <p:nvPr>
            <p:ph type="sldNum" sz="quarter" idx="10"/>
          </p:nvPr>
        </p:nvSpPr>
        <p:spPr/>
        <p:txBody>
          <a:bodyPr/>
          <a:lstStyle/>
          <a:p>
            <a:fld id="{1C2D704B-32A5-4B00-A919-398E79428681}" type="slidenum">
              <a:rPr lang="en-US" smtClean="0"/>
              <a:t>9</a:t>
            </a:fld>
            <a:endParaRPr lang="en-US"/>
          </a:p>
        </p:txBody>
      </p:sp>
    </p:spTree>
    <p:extLst>
      <p:ext uri="{BB962C8B-B14F-4D97-AF65-F5344CB8AC3E}">
        <p14:creationId xmlns:p14="http://schemas.microsoft.com/office/powerpoint/2010/main" val="92345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B817CE-046E-45A9-8C5C-2484A8A82042}" type="datetimeFigureOut">
              <a:rPr lang="en-US" smtClean="0"/>
              <a:t>7/30/2017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10215-A1E7-494C-B785-37DB706FD6A5}" type="slidenum">
              <a:rPr lang="en-US" smtClean="0"/>
              <a:t>‹#›</a:t>
            </a:fld>
            <a:endParaRPr lang="en-US"/>
          </a:p>
        </p:txBody>
      </p:sp>
    </p:spTree>
    <p:extLst>
      <p:ext uri="{BB962C8B-B14F-4D97-AF65-F5344CB8AC3E}">
        <p14:creationId xmlns:p14="http://schemas.microsoft.com/office/powerpoint/2010/main" val="338489218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B817CE-046E-45A9-8C5C-2484A8A82042}" type="datetimeFigureOut">
              <a:rPr lang="en-US" smtClean="0"/>
              <a:t>7/30/2017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10215-A1E7-494C-B785-37DB706FD6A5}" type="slidenum">
              <a:rPr lang="en-US" smtClean="0"/>
              <a:t>‹#›</a:t>
            </a:fld>
            <a:endParaRPr lang="en-US"/>
          </a:p>
        </p:txBody>
      </p:sp>
    </p:spTree>
    <p:extLst>
      <p:ext uri="{BB962C8B-B14F-4D97-AF65-F5344CB8AC3E}">
        <p14:creationId xmlns:p14="http://schemas.microsoft.com/office/powerpoint/2010/main" val="61734802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B817CE-046E-45A9-8C5C-2484A8A82042}" type="datetimeFigureOut">
              <a:rPr lang="en-US" smtClean="0"/>
              <a:t>7/30/2017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10215-A1E7-494C-B785-37DB706FD6A5}" type="slidenum">
              <a:rPr lang="en-US" smtClean="0"/>
              <a:t>‹#›</a:t>
            </a:fld>
            <a:endParaRPr lang="en-US"/>
          </a:p>
        </p:txBody>
      </p:sp>
    </p:spTree>
    <p:extLst>
      <p:ext uri="{BB962C8B-B14F-4D97-AF65-F5344CB8AC3E}">
        <p14:creationId xmlns:p14="http://schemas.microsoft.com/office/powerpoint/2010/main" val="60016985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B817CE-046E-45A9-8C5C-2484A8A82042}" type="datetimeFigureOut">
              <a:rPr lang="en-US" smtClean="0"/>
              <a:t>7/30/2017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10215-A1E7-494C-B785-37DB706FD6A5}" type="slidenum">
              <a:rPr lang="en-US" smtClean="0"/>
              <a:t>‹#›</a:t>
            </a:fld>
            <a:endParaRPr lang="en-US"/>
          </a:p>
        </p:txBody>
      </p:sp>
    </p:spTree>
    <p:extLst>
      <p:ext uri="{BB962C8B-B14F-4D97-AF65-F5344CB8AC3E}">
        <p14:creationId xmlns:p14="http://schemas.microsoft.com/office/powerpoint/2010/main" val="71665752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B817CE-046E-45A9-8C5C-2484A8A82042}" type="datetimeFigureOut">
              <a:rPr lang="en-US" smtClean="0"/>
              <a:t>7/30/2017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10215-A1E7-494C-B785-37DB706FD6A5}" type="slidenum">
              <a:rPr lang="en-US" smtClean="0"/>
              <a:t>‹#›</a:t>
            </a:fld>
            <a:endParaRPr lang="en-US"/>
          </a:p>
        </p:txBody>
      </p:sp>
    </p:spTree>
    <p:extLst>
      <p:ext uri="{BB962C8B-B14F-4D97-AF65-F5344CB8AC3E}">
        <p14:creationId xmlns:p14="http://schemas.microsoft.com/office/powerpoint/2010/main" val="226094344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B817CE-046E-45A9-8C5C-2484A8A82042}" type="datetimeFigureOut">
              <a:rPr lang="en-US" smtClean="0"/>
              <a:t>7/30/2017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10215-A1E7-494C-B785-37DB706FD6A5}" type="slidenum">
              <a:rPr lang="en-US" smtClean="0"/>
              <a:t>‹#›</a:t>
            </a:fld>
            <a:endParaRPr lang="en-US"/>
          </a:p>
        </p:txBody>
      </p:sp>
    </p:spTree>
    <p:extLst>
      <p:ext uri="{BB962C8B-B14F-4D97-AF65-F5344CB8AC3E}">
        <p14:creationId xmlns:p14="http://schemas.microsoft.com/office/powerpoint/2010/main" val="58530643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B817CE-046E-45A9-8C5C-2484A8A82042}" type="datetimeFigureOut">
              <a:rPr lang="en-US" smtClean="0"/>
              <a:t>7/30/2017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710215-A1E7-494C-B785-37DB706FD6A5}" type="slidenum">
              <a:rPr lang="en-US" smtClean="0"/>
              <a:t>‹#›</a:t>
            </a:fld>
            <a:endParaRPr lang="en-US"/>
          </a:p>
        </p:txBody>
      </p:sp>
    </p:spTree>
    <p:extLst>
      <p:ext uri="{BB962C8B-B14F-4D97-AF65-F5344CB8AC3E}">
        <p14:creationId xmlns:p14="http://schemas.microsoft.com/office/powerpoint/2010/main" val="154249604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B817CE-046E-45A9-8C5C-2484A8A82042}" type="datetimeFigureOut">
              <a:rPr lang="en-US" smtClean="0"/>
              <a:t>7/30/2017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710215-A1E7-494C-B785-37DB706FD6A5}" type="slidenum">
              <a:rPr lang="en-US" smtClean="0"/>
              <a:t>‹#›</a:t>
            </a:fld>
            <a:endParaRPr lang="en-US"/>
          </a:p>
        </p:txBody>
      </p:sp>
    </p:spTree>
    <p:extLst>
      <p:ext uri="{BB962C8B-B14F-4D97-AF65-F5344CB8AC3E}">
        <p14:creationId xmlns:p14="http://schemas.microsoft.com/office/powerpoint/2010/main" val="423282497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817CE-046E-45A9-8C5C-2484A8A82042}" type="datetimeFigureOut">
              <a:rPr lang="en-US" smtClean="0"/>
              <a:t>7/30/2017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710215-A1E7-494C-B785-37DB706FD6A5}" type="slidenum">
              <a:rPr lang="en-US" smtClean="0"/>
              <a:t>‹#›</a:t>
            </a:fld>
            <a:endParaRPr lang="en-US"/>
          </a:p>
        </p:txBody>
      </p:sp>
    </p:spTree>
    <p:extLst>
      <p:ext uri="{BB962C8B-B14F-4D97-AF65-F5344CB8AC3E}">
        <p14:creationId xmlns:p14="http://schemas.microsoft.com/office/powerpoint/2010/main" val="304799562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B817CE-046E-45A9-8C5C-2484A8A82042}" type="datetimeFigureOut">
              <a:rPr lang="en-US" smtClean="0"/>
              <a:t>7/30/2017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10215-A1E7-494C-B785-37DB706FD6A5}" type="slidenum">
              <a:rPr lang="en-US" smtClean="0"/>
              <a:t>‹#›</a:t>
            </a:fld>
            <a:endParaRPr lang="en-US"/>
          </a:p>
        </p:txBody>
      </p:sp>
    </p:spTree>
    <p:extLst>
      <p:ext uri="{BB962C8B-B14F-4D97-AF65-F5344CB8AC3E}">
        <p14:creationId xmlns:p14="http://schemas.microsoft.com/office/powerpoint/2010/main" val="127147487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B817CE-046E-45A9-8C5C-2484A8A82042}" type="datetimeFigureOut">
              <a:rPr lang="en-US" smtClean="0"/>
              <a:t>7/30/2017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10215-A1E7-494C-B785-37DB706FD6A5}" type="slidenum">
              <a:rPr lang="en-US" smtClean="0"/>
              <a:t>‹#›</a:t>
            </a:fld>
            <a:endParaRPr lang="en-US"/>
          </a:p>
        </p:txBody>
      </p:sp>
    </p:spTree>
    <p:extLst>
      <p:ext uri="{BB962C8B-B14F-4D97-AF65-F5344CB8AC3E}">
        <p14:creationId xmlns:p14="http://schemas.microsoft.com/office/powerpoint/2010/main" val="235198135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6288">
              <a:srgbClr val="7597D3"/>
            </a:gs>
            <a:gs pos="69000">
              <a:schemeClr val="accent1"/>
            </a:gs>
            <a:gs pos="7000">
              <a:schemeClr val="accent1">
                <a:lumMod val="45000"/>
                <a:lumOff val="55000"/>
              </a:schemeClr>
            </a:gs>
            <a:gs pos="100000">
              <a:schemeClr val="accent1">
                <a:lumMod val="5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817CE-046E-45A9-8C5C-2484A8A82042}" type="datetimeFigureOut">
              <a:rPr lang="en-US" smtClean="0"/>
              <a:t>7/30/2017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10215-A1E7-494C-B785-37DB706FD6A5}" type="slidenum">
              <a:rPr lang="en-US" smtClean="0"/>
              <a:t>‹#›</a:t>
            </a:fld>
            <a:endParaRPr lang="en-US"/>
          </a:p>
        </p:txBody>
      </p:sp>
    </p:spTree>
    <p:extLst>
      <p:ext uri="{BB962C8B-B14F-4D97-AF65-F5344CB8AC3E}">
        <p14:creationId xmlns:p14="http://schemas.microsoft.com/office/powerpoint/2010/main" val="2970884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5.png"/><Relationship Id="rId3" Type="http://schemas.microsoft.com/office/2007/relationships/media" Target="../media/media1.m4a"/><Relationship Id="rId7" Type="http://schemas.openxmlformats.org/officeDocument/2006/relationships/image" Target="../media/image1.png"/><Relationship Id="rId12"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customXml" Target="../ink/ink2.xml"/><Relationship Id="rId4" Type="http://schemas.openxmlformats.org/officeDocument/2006/relationships/audio" Target="../media/media1.m4a"/><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9.xml"/><Relationship Id="rId13" Type="http://schemas.openxmlformats.org/officeDocument/2006/relationships/image" Target="../media/image5.png"/><Relationship Id="rId3" Type="http://schemas.microsoft.com/office/2007/relationships/media" Target="../media/media10.m4a"/><Relationship Id="rId7" Type="http://schemas.openxmlformats.org/officeDocument/2006/relationships/image" Target="../media/image1.png"/><Relationship Id="rId12" Type="http://schemas.openxmlformats.org/officeDocument/2006/relationships/image" Target="../media/image4.png"/><Relationship Id="rId17" Type="http://schemas.openxmlformats.org/officeDocument/2006/relationships/image" Target="../media/image17.png"/><Relationship Id="rId2" Type="http://schemas.openxmlformats.org/officeDocument/2006/relationships/tags" Target="../tags/tag21.xml"/><Relationship Id="rId16" Type="http://schemas.microsoft.com/office/2011/relationships/inkAction" Target="../ink/inkAction9.xml"/><Relationship Id="rId1" Type="http://schemas.openxmlformats.org/officeDocument/2006/relationships/tags" Target="../tags/tag20.xml"/><Relationship Id="rId6" Type="http://schemas.openxmlformats.org/officeDocument/2006/relationships/notesSlide" Target="../notesSlides/notesSlide10.xml"/><Relationship Id="rId11" Type="http://schemas.openxmlformats.org/officeDocument/2006/relationships/image" Target="../media/image3.png"/><Relationship Id="rId5" Type="http://schemas.openxmlformats.org/officeDocument/2006/relationships/slideLayout" Target="../slideLayouts/slideLayout7.xml"/><Relationship Id="rId15" Type="http://schemas.microsoft.com/office/2007/relationships/hdphoto" Target="../media/hdphoto3.wdp"/><Relationship Id="rId10" Type="http://schemas.openxmlformats.org/officeDocument/2006/relationships/customXml" Target="../ink/ink20.xml"/><Relationship Id="rId4" Type="http://schemas.openxmlformats.org/officeDocument/2006/relationships/audio" Target="../media/media10.m4a"/><Relationship Id="rId9" Type="http://schemas.openxmlformats.org/officeDocument/2006/relationships/image" Target="../media/image2.png"/><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customXml" Target="../ink/ink21.xml"/><Relationship Id="rId13" Type="http://schemas.openxmlformats.org/officeDocument/2006/relationships/image" Target="../media/image5.png"/><Relationship Id="rId3" Type="http://schemas.microsoft.com/office/2007/relationships/media" Target="../media/media11.m4a"/><Relationship Id="rId7" Type="http://schemas.openxmlformats.org/officeDocument/2006/relationships/image" Target="../media/image1.png"/><Relationship Id="rId12"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11.xml"/><Relationship Id="rId11" Type="http://schemas.openxmlformats.org/officeDocument/2006/relationships/image" Target="../media/image3.png"/><Relationship Id="rId5" Type="http://schemas.openxmlformats.org/officeDocument/2006/relationships/slideLayout" Target="../slideLayouts/slideLayout7.xml"/><Relationship Id="rId15" Type="http://schemas.openxmlformats.org/officeDocument/2006/relationships/image" Target="../media/image18.png"/><Relationship Id="rId10" Type="http://schemas.openxmlformats.org/officeDocument/2006/relationships/customXml" Target="../ink/ink22.xml"/><Relationship Id="rId4" Type="http://schemas.openxmlformats.org/officeDocument/2006/relationships/audio" Target="../media/media11.m4a"/><Relationship Id="rId9" Type="http://schemas.openxmlformats.org/officeDocument/2006/relationships/image" Target="../media/image2.png"/><Relationship Id="rId14" Type="http://schemas.microsoft.com/office/2011/relationships/inkAction" Target="../ink/inkAction10.xml"/></Relationships>
</file>

<file path=ppt/slides/_rels/slide12.xml.rels><?xml version="1.0" encoding="UTF-8" standalone="yes"?>
<Relationships xmlns="http://schemas.openxmlformats.org/package/2006/relationships"><Relationship Id="rId8" Type="http://schemas.openxmlformats.org/officeDocument/2006/relationships/customXml" Target="../ink/ink23.xml"/><Relationship Id="rId13" Type="http://schemas.openxmlformats.org/officeDocument/2006/relationships/image" Target="../media/image5.png"/><Relationship Id="rId3" Type="http://schemas.microsoft.com/office/2007/relationships/media" Target="../media/media12.m4a"/><Relationship Id="rId7" Type="http://schemas.openxmlformats.org/officeDocument/2006/relationships/image" Target="../media/image1.png"/><Relationship Id="rId12" Type="http://schemas.openxmlformats.org/officeDocument/2006/relationships/image" Target="../media/image4.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12.xml"/><Relationship Id="rId11" Type="http://schemas.openxmlformats.org/officeDocument/2006/relationships/image" Target="../media/image3.png"/><Relationship Id="rId5" Type="http://schemas.openxmlformats.org/officeDocument/2006/relationships/slideLayout" Target="../slideLayouts/slideLayout7.xml"/><Relationship Id="rId15" Type="http://schemas.openxmlformats.org/officeDocument/2006/relationships/image" Target="../media/image19.png"/><Relationship Id="rId10" Type="http://schemas.openxmlformats.org/officeDocument/2006/relationships/customXml" Target="../ink/ink24.xml"/><Relationship Id="rId4" Type="http://schemas.openxmlformats.org/officeDocument/2006/relationships/audio" Target="../media/media12.m4a"/><Relationship Id="rId9" Type="http://schemas.openxmlformats.org/officeDocument/2006/relationships/image" Target="../media/image2.png"/><Relationship Id="rId14" Type="http://schemas.microsoft.com/office/2011/relationships/inkAction" Target="../ink/inkAction11.xml"/></Relationships>
</file>

<file path=ppt/slides/_rels/slide13.xml.rels><?xml version="1.0" encoding="UTF-8" standalone="yes"?>
<Relationships xmlns="http://schemas.openxmlformats.org/package/2006/relationships"><Relationship Id="rId8" Type="http://schemas.openxmlformats.org/officeDocument/2006/relationships/customXml" Target="../ink/ink25.xml"/><Relationship Id="rId13" Type="http://schemas.openxmlformats.org/officeDocument/2006/relationships/image" Target="../media/image5.png"/><Relationship Id="rId3" Type="http://schemas.microsoft.com/office/2007/relationships/media" Target="../media/media13.m4a"/><Relationship Id="rId7" Type="http://schemas.openxmlformats.org/officeDocument/2006/relationships/image" Target="../media/image1.png"/><Relationship Id="rId12" Type="http://schemas.openxmlformats.org/officeDocument/2006/relationships/image" Target="../media/image4.png"/><Relationship Id="rId17" Type="http://schemas.openxmlformats.org/officeDocument/2006/relationships/image" Target="../media/image21.png"/><Relationship Id="rId2" Type="http://schemas.openxmlformats.org/officeDocument/2006/relationships/tags" Target="../tags/tag27.xml"/><Relationship Id="rId16" Type="http://schemas.microsoft.com/office/2011/relationships/inkAction" Target="../ink/inkAction12.xml"/><Relationship Id="rId1" Type="http://schemas.openxmlformats.org/officeDocument/2006/relationships/tags" Target="../tags/tag26.xml"/><Relationship Id="rId6" Type="http://schemas.openxmlformats.org/officeDocument/2006/relationships/notesSlide" Target="../notesSlides/notesSlide13.xml"/><Relationship Id="rId11" Type="http://schemas.openxmlformats.org/officeDocument/2006/relationships/image" Target="../media/image3.png"/><Relationship Id="rId5" Type="http://schemas.openxmlformats.org/officeDocument/2006/relationships/slideLayout" Target="../slideLayouts/slideLayout7.xml"/><Relationship Id="rId15" Type="http://schemas.microsoft.com/office/2007/relationships/hdphoto" Target="../media/hdphoto4.wdp"/><Relationship Id="rId10" Type="http://schemas.openxmlformats.org/officeDocument/2006/relationships/customXml" Target="../ink/ink26.xml"/><Relationship Id="rId4" Type="http://schemas.openxmlformats.org/officeDocument/2006/relationships/audio" Target="../media/media13.m4a"/><Relationship Id="rId9" Type="http://schemas.openxmlformats.org/officeDocument/2006/relationships/image" Target="../media/image2.png"/><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image" Target="../media/image5.png"/><Relationship Id="rId3" Type="http://schemas.microsoft.com/office/2007/relationships/media" Target="../media/media14.m4a"/><Relationship Id="rId7" Type="http://schemas.openxmlformats.org/officeDocument/2006/relationships/image" Target="../media/image1.png"/><Relationship Id="rId12" Type="http://schemas.openxmlformats.org/officeDocument/2006/relationships/image" Target="../media/image4.png"/><Relationship Id="rId17" Type="http://schemas.openxmlformats.org/officeDocument/2006/relationships/image" Target="../media/image23.png"/><Relationship Id="rId2" Type="http://schemas.openxmlformats.org/officeDocument/2006/relationships/tags" Target="../tags/tag29.xml"/><Relationship Id="rId16" Type="http://schemas.microsoft.com/office/2011/relationships/inkAction" Target="../ink/inkAction13.xml"/><Relationship Id="rId1" Type="http://schemas.openxmlformats.org/officeDocument/2006/relationships/tags" Target="../tags/tag28.xml"/><Relationship Id="rId6" Type="http://schemas.openxmlformats.org/officeDocument/2006/relationships/notesSlide" Target="../notesSlides/notesSlide14.xml"/><Relationship Id="rId11" Type="http://schemas.openxmlformats.org/officeDocument/2006/relationships/image" Target="../media/image3.png"/><Relationship Id="rId5" Type="http://schemas.openxmlformats.org/officeDocument/2006/relationships/slideLayout" Target="../slideLayouts/slideLayout7.xml"/><Relationship Id="rId15" Type="http://schemas.microsoft.com/office/2007/relationships/hdphoto" Target="../media/hdphoto5.wdp"/><Relationship Id="rId10" Type="http://schemas.openxmlformats.org/officeDocument/2006/relationships/customXml" Target="../ink/ink28.xml"/><Relationship Id="rId4" Type="http://schemas.openxmlformats.org/officeDocument/2006/relationships/audio" Target="../media/media14.m4a"/><Relationship Id="rId9" Type="http://schemas.openxmlformats.org/officeDocument/2006/relationships/image" Target="../media/image2.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customXml" Target="../ink/ink29.xml"/><Relationship Id="rId13" Type="http://schemas.openxmlformats.org/officeDocument/2006/relationships/image" Target="../media/image5.png"/><Relationship Id="rId3" Type="http://schemas.microsoft.com/office/2007/relationships/media" Target="../media/media15.m4a"/><Relationship Id="rId7" Type="http://schemas.openxmlformats.org/officeDocument/2006/relationships/image" Target="../media/image1.png"/><Relationship Id="rId12" Type="http://schemas.openxmlformats.org/officeDocument/2006/relationships/image" Target="../media/image4.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15.xml"/><Relationship Id="rId11" Type="http://schemas.openxmlformats.org/officeDocument/2006/relationships/image" Target="../media/image3.png"/><Relationship Id="rId5" Type="http://schemas.openxmlformats.org/officeDocument/2006/relationships/slideLayout" Target="../slideLayouts/slideLayout7.xml"/><Relationship Id="rId15" Type="http://schemas.openxmlformats.org/officeDocument/2006/relationships/image" Target="../media/image24.png"/><Relationship Id="rId10" Type="http://schemas.openxmlformats.org/officeDocument/2006/relationships/customXml" Target="../ink/ink30.xml"/><Relationship Id="rId4" Type="http://schemas.openxmlformats.org/officeDocument/2006/relationships/audio" Target="../media/media15.m4a"/><Relationship Id="rId9" Type="http://schemas.openxmlformats.org/officeDocument/2006/relationships/image" Target="../media/image2.png"/><Relationship Id="rId14" Type="http://schemas.microsoft.com/office/2011/relationships/inkAction" Target="../ink/inkAction14.xml"/></Relationships>
</file>

<file path=ppt/slides/_rels/slide16.xml.rels><?xml version="1.0" encoding="UTF-8" standalone="yes"?>
<Relationships xmlns="http://schemas.openxmlformats.org/package/2006/relationships"><Relationship Id="rId8" Type="http://schemas.openxmlformats.org/officeDocument/2006/relationships/customXml" Target="../ink/ink31.xml"/><Relationship Id="rId13" Type="http://schemas.openxmlformats.org/officeDocument/2006/relationships/image" Target="../media/image5.png"/><Relationship Id="rId3" Type="http://schemas.microsoft.com/office/2007/relationships/media" Target="../media/media16.m4a"/><Relationship Id="rId7" Type="http://schemas.openxmlformats.org/officeDocument/2006/relationships/image" Target="../media/image1.png"/><Relationship Id="rId12" Type="http://schemas.openxmlformats.org/officeDocument/2006/relationships/image" Target="../media/image4.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16.xml"/><Relationship Id="rId11" Type="http://schemas.openxmlformats.org/officeDocument/2006/relationships/image" Target="../media/image3.png"/><Relationship Id="rId5" Type="http://schemas.openxmlformats.org/officeDocument/2006/relationships/slideLayout" Target="../slideLayouts/slideLayout7.xml"/><Relationship Id="rId15" Type="http://schemas.openxmlformats.org/officeDocument/2006/relationships/image" Target="../media/image25.png"/><Relationship Id="rId10" Type="http://schemas.openxmlformats.org/officeDocument/2006/relationships/customXml" Target="../ink/ink32.xml"/><Relationship Id="rId4" Type="http://schemas.openxmlformats.org/officeDocument/2006/relationships/audio" Target="../media/media16.m4a"/><Relationship Id="rId9" Type="http://schemas.openxmlformats.org/officeDocument/2006/relationships/image" Target="../media/image2.png"/><Relationship Id="rId14" Type="http://schemas.microsoft.com/office/2011/relationships/inkAction" Target="../ink/inkAction15.xml"/></Relationships>
</file>

<file path=ppt/slides/_rels/slide17.xml.rels><?xml version="1.0" encoding="UTF-8" standalone="yes"?>
<Relationships xmlns="http://schemas.openxmlformats.org/package/2006/relationships"><Relationship Id="rId8" Type="http://schemas.openxmlformats.org/officeDocument/2006/relationships/customXml" Target="../ink/ink33.xml"/><Relationship Id="rId13" Type="http://schemas.openxmlformats.org/officeDocument/2006/relationships/image" Target="../media/image5.png"/><Relationship Id="rId3" Type="http://schemas.microsoft.com/office/2007/relationships/media" Target="../media/media17.m4a"/><Relationship Id="rId7" Type="http://schemas.openxmlformats.org/officeDocument/2006/relationships/image" Target="../media/image1.png"/><Relationship Id="rId12" Type="http://schemas.openxmlformats.org/officeDocument/2006/relationships/image" Target="../media/image4.png"/><Relationship Id="rId17" Type="http://schemas.openxmlformats.org/officeDocument/2006/relationships/image" Target="../media/image27.png"/><Relationship Id="rId2" Type="http://schemas.openxmlformats.org/officeDocument/2006/relationships/tags" Target="../tags/tag35.xml"/><Relationship Id="rId16" Type="http://schemas.microsoft.com/office/2011/relationships/inkAction" Target="../ink/inkAction16.xml"/><Relationship Id="rId1" Type="http://schemas.openxmlformats.org/officeDocument/2006/relationships/tags" Target="../tags/tag34.xml"/><Relationship Id="rId6" Type="http://schemas.openxmlformats.org/officeDocument/2006/relationships/notesSlide" Target="../notesSlides/notesSlide17.xml"/><Relationship Id="rId11" Type="http://schemas.openxmlformats.org/officeDocument/2006/relationships/image" Target="../media/image3.png"/><Relationship Id="rId5" Type="http://schemas.openxmlformats.org/officeDocument/2006/relationships/slideLayout" Target="../slideLayouts/slideLayout7.xml"/><Relationship Id="rId15" Type="http://schemas.microsoft.com/office/2007/relationships/hdphoto" Target="../media/hdphoto6.wdp"/><Relationship Id="rId10" Type="http://schemas.openxmlformats.org/officeDocument/2006/relationships/customXml" Target="../ink/ink34.xml"/><Relationship Id="rId4" Type="http://schemas.openxmlformats.org/officeDocument/2006/relationships/audio" Target="../media/media17.m4a"/><Relationship Id="rId9" Type="http://schemas.openxmlformats.org/officeDocument/2006/relationships/image" Target="../media/image2.png"/><Relationship Id="rId1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customXml" Target="../ink/ink35.xml"/><Relationship Id="rId13" Type="http://schemas.microsoft.com/office/2007/relationships/hdphoto" Target="../media/hdphoto7.wdp"/><Relationship Id="rId3" Type="http://schemas.microsoft.com/office/2007/relationships/media" Target="../media/media18.m4a"/><Relationship Id="rId7" Type="http://schemas.openxmlformats.org/officeDocument/2006/relationships/image" Target="../media/image1.png"/><Relationship Id="rId12" Type="http://schemas.openxmlformats.org/officeDocument/2006/relationships/image" Target="../media/image28.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18.xml"/><Relationship Id="rId11" Type="http://schemas.openxmlformats.org/officeDocument/2006/relationships/image" Target="../media/image3.png"/><Relationship Id="rId5" Type="http://schemas.openxmlformats.org/officeDocument/2006/relationships/slideLayout" Target="../slideLayouts/slideLayout7.xml"/><Relationship Id="rId15" Type="http://schemas.openxmlformats.org/officeDocument/2006/relationships/image" Target="../media/image5.png"/><Relationship Id="rId10" Type="http://schemas.openxmlformats.org/officeDocument/2006/relationships/customXml" Target="../ink/ink36.xml"/><Relationship Id="rId4" Type="http://schemas.openxmlformats.org/officeDocument/2006/relationships/audio" Target="../media/media18.m4a"/><Relationship Id="rId9" Type="http://schemas.openxmlformats.org/officeDocument/2006/relationships/image" Target="../media/image2.png"/><Relationship Id="rId1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5.png"/><Relationship Id="rId3" Type="http://schemas.microsoft.com/office/2007/relationships/media" Target="../media/media2.m4a"/><Relationship Id="rId7" Type="http://schemas.openxmlformats.org/officeDocument/2006/relationships/image" Target="../media/image1.png"/><Relationship Id="rId12" Type="http://schemas.openxmlformats.org/officeDocument/2006/relationships/image" Target="../media/image4.png"/><Relationship Id="rId17" Type="http://schemas.openxmlformats.org/officeDocument/2006/relationships/image" Target="../media/image7.png"/><Relationship Id="rId2" Type="http://schemas.openxmlformats.org/officeDocument/2006/relationships/tags" Target="../tags/tag5.xml"/><Relationship Id="rId16" Type="http://schemas.microsoft.com/office/2011/relationships/inkAction" Target="../ink/inkAction1.xml"/><Relationship Id="rId1" Type="http://schemas.openxmlformats.org/officeDocument/2006/relationships/tags" Target="../tags/tag4.xml"/><Relationship Id="rId6" Type="http://schemas.openxmlformats.org/officeDocument/2006/relationships/notesSlide" Target="../notesSlides/notesSlide2.xml"/><Relationship Id="rId11" Type="http://schemas.openxmlformats.org/officeDocument/2006/relationships/image" Target="../media/image3.png"/><Relationship Id="rId5" Type="http://schemas.openxmlformats.org/officeDocument/2006/relationships/slideLayout" Target="../slideLayouts/slideLayout7.xml"/><Relationship Id="rId15" Type="http://schemas.microsoft.com/office/2007/relationships/hdphoto" Target="../media/hdphoto1.wdp"/><Relationship Id="rId10" Type="http://schemas.openxmlformats.org/officeDocument/2006/relationships/customXml" Target="../ink/ink4.xml"/><Relationship Id="rId4" Type="http://schemas.openxmlformats.org/officeDocument/2006/relationships/audio" Target="../media/media2.m4a"/><Relationship Id="rId9" Type="http://schemas.openxmlformats.org/officeDocument/2006/relationships/image" Target="../media/image2.png"/><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5.png"/><Relationship Id="rId3" Type="http://schemas.microsoft.com/office/2007/relationships/media" Target="../media/media3.m4a"/><Relationship Id="rId7" Type="http://schemas.openxmlformats.org/officeDocument/2006/relationships/image" Target="../media/image1.png"/><Relationship Id="rId12" Type="http://schemas.openxmlformats.org/officeDocument/2006/relationships/image" Target="../media/image4.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3.xml"/><Relationship Id="rId11" Type="http://schemas.openxmlformats.org/officeDocument/2006/relationships/image" Target="../media/image3.png"/><Relationship Id="rId5" Type="http://schemas.openxmlformats.org/officeDocument/2006/relationships/slideLayout" Target="../slideLayouts/slideLayout7.xml"/><Relationship Id="rId15" Type="http://schemas.openxmlformats.org/officeDocument/2006/relationships/image" Target="../media/image8.png"/><Relationship Id="rId10" Type="http://schemas.openxmlformats.org/officeDocument/2006/relationships/customXml" Target="../ink/ink6.xml"/><Relationship Id="rId4" Type="http://schemas.openxmlformats.org/officeDocument/2006/relationships/audio" Target="../media/media3.m4a"/><Relationship Id="rId9" Type="http://schemas.openxmlformats.org/officeDocument/2006/relationships/image" Target="../media/image2.png"/><Relationship Id="rId14" Type="http://schemas.microsoft.com/office/2011/relationships/inkAction" Target="../ink/inkAction2.xml"/></Relationships>
</file>

<file path=ppt/slides/_rels/slide4.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5.png"/><Relationship Id="rId3" Type="http://schemas.microsoft.com/office/2007/relationships/media" Target="../media/media4.m4a"/><Relationship Id="rId7" Type="http://schemas.openxmlformats.org/officeDocument/2006/relationships/image" Target="../media/image1.png"/><Relationship Id="rId12" Type="http://schemas.openxmlformats.org/officeDocument/2006/relationships/image" Target="../media/image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4.xml"/><Relationship Id="rId11" Type="http://schemas.openxmlformats.org/officeDocument/2006/relationships/image" Target="../media/image3.png"/><Relationship Id="rId5" Type="http://schemas.openxmlformats.org/officeDocument/2006/relationships/slideLayout" Target="../slideLayouts/slideLayout7.xml"/><Relationship Id="rId15" Type="http://schemas.openxmlformats.org/officeDocument/2006/relationships/image" Target="../media/image9.png"/><Relationship Id="rId10" Type="http://schemas.openxmlformats.org/officeDocument/2006/relationships/customXml" Target="../ink/ink8.xml"/><Relationship Id="rId4" Type="http://schemas.openxmlformats.org/officeDocument/2006/relationships/audio" Target="../media/media4.m4a"/><Relationship Id="rId9" Type="http://schemas.openxmlformats.org/officeDocument/2006/relationships/image" Target="../media/image2.png"/><Relationship Id="rId14" Type="http://schemas.microsoft.com/office/2011/relationships/inkAction" Target="../ink/inkAction3.xml"/></Relationships>
</file>

<file path=ppt/slides/_rels/slide5.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5.png"/><Relationship Id="rId3" Type="http://schemas.microsoft.com/office/2007/relationships/media" Target="../media/media5.m4a"/><Relationship Id="rId7" Type="http://schemas.openxmlformats.org/officeDocument/2006/relationships/image" Target="../media/image1.png"/><Relationship Id="rId12" Type="http://schemas.openxmlformats.org/officeDocument/2006/relationships/image" Target="../media/image4.png"/><Relationship Id="rId17" Type="http://schemas.openxmlformats.org/officeDocument/2006/relationships/image" Target="../media/image11.png"/><Relationship Id="rId2" Type="http://schemas.openxmlformats.org/officeDocument/2006/relationships/tags" Target="../tags/tag11.xml"/><Relationship Id="rId16" Type="http://schemas.microsoft.com/office/2011/relationships/inkAction" Target="../ink/inkAction4.xml"/><Relationship Id="rId1" Type="http://schemas.openxmlformats.org/officeDocument/2006/relationships/tags" Target="../tags/tag10.xml"/><Relationship Id="rId6" Type="http://schemas.openxmlformats.org/officeDocument/2006/relationships/notesSlide" Target="../notesSlides/notesSlide5.xml"/><Relationship Id="rId11" Type="http://schemas.openxmlformats.org/officeDocument/2006/relationships/image" Target="../media/image3.png"/><Relationship Id="rId5" Type="http://schemas.openxmlformats.org/officeDocument/2006/relationships/slideLayout" Target="../slideLayouts/slideLayout7.xml"/><Relationship Id="rId15" Type="http://schemas.microsoft.com/office/2007/relationships/hdphoto" Target="../media/hdphoto2.wdp"/><Relationship Id="rId10" Type="http://schemas.openxmlformats.org/officeDocument/2006/relationships/customXml" Target="../ink/ink10.xml"/><Relationship Id="rId4" Type="http://schemas.openxmlformats.org/officeDocument/2006/relationships/audio" Target="../media/media5.m4a"/><Relationship Id="rId9" Type="http://schemas.openxmlformats.org/officeDocument/2006/relationships/image" Target="../media/image2.pn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5.png"/><Relationship Id="rId3" Type="http://schemas.microsoft.com/office/2007/relationships/media" Target="../media/media6.m4a"/><Relationship Id="rId7" Type="http://schemas.openxmlformats.org/officeDocument/2006/relationships/image" Target="../media/image1.png"/><Relationship Id="rId12" Type="http://schemas.openxmlformats.org/officeDocument/2006/relationships/image" Target="../media/image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6.xml"/><Relationship Id="rId11" Type="http://schemas.openxmlformats.org/officeDocument/2006/relationships/image" Target="../media/image3.png"/><Relationship Id="rId5" Type="http://schemas.openxmlformats.org/officeDocument/2006/relationships/slideLayout" Target="../slideLayouts/slideLayout7.xml"/><Relationship Id="rId15" Type="http://schemas.openxmlformats.org/officeDocument/2006/relationships/image" Target="../media/image12.png"/><Relationship Id="rId10" Type="http://schemas.openxmlformats.org/officeDocument/2006/relationships/customXml" Target="../ink/ink12.xml"/><Relationship Id="rId4" Type="http://schemas.openxmlformats.org/officeDocument/2006/relationships/audio" Target="../media/media6.m4a"/><Relationship Id="rId9" Type="http://schemas.openxmlformats.org/officeDocument/2006/relationships/image" Target="../media/image2.png"/><Relationship Id="rId14" Type="http://schemas.microsoft.com/office/2011/relationships/inkAction" Target="../ink/inkAction5.xml"/></Relationships>
</file>

<file path=ppt/slides/_rels/slide7.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5.png"/><Relationship Id="rId3" Type="http://schemas.microsoft.com/office/2007/relationships/media" Target="../media/media7.m4a"/><Relationship Id="rId7" Type="http://schemas.openxmlformats.org/officeDocument/2006/relationships/image" Target="../media/image1.png"/><Relationship Id="rId12" Type="http://schemas.openxmlformats.org/officeDocument/2006/relationships/image" Target="../media/image4.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7.xml"/><Relationship Id="rId11" Type="http://schemas.openxmlformats.org/officeDocument/2006/relationships/image" Target="../media/image3.png"/><Relationship Id="rId5" Type="http://schemas.openxmlformats.org/officeDocument/2006/relationships/slideLayout" Target="../slideLayouts/slideLayout7.xml"/><Relationship Id="rId15" Type="http://schemas.openxmlformats.org/officeDocument/2006/relationships/image" Target="../media/image13.png"/><Relationship Id="rId10" Type="http://schemas.openxmlformats.org/officeDocument/2006/relationships/customXml" Target="../ink/ink14.xml"/><Relationship Id="rId4" Type="http://schemas.openxmlformats.org/officeDocument/2006/relationships/audio" Target="../media/media7.m4a"/><Relationship Id="rId9" Type="http://schemas.openxmlformats.org/officeDocument/2006/relationships/image" Target="../media/image2.png"/><Relationship Id="rId14" Type="http://schemas.microsoft.com/office/2011/relationships/inkAction" Target="../ink/inkAction6.xml"/></Relationships>
</file>

<file path=ppt/slides/_rels/slide8.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5.png"/><Relationship Id="rId3" Type="http://schemas.microsoft.com/office/2007/relationships/media" Target="../media/media8.m4a"/><Relationship Id="rId7" Type="http://schemas.openxmlformats.org/officeDocument/2006/relationships/image" Target="../media/image1.png"/><Relationship Id="rId12" Type="http://schemas.openxmlformats.org/officeDocument/2006/relationships/image" Target="../media/image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8.xml"/><Relationship Id="rId11" Type="http://schemas.openxmlformats.org/officeDocument/2006/relationships/image" Target="../media/image3.png"/><Relationship Id="rId5" Type="http://schemas.openxmlformats.org/officeDocument/2006/relationships/slideLayout" Target="../slideLayouts/slideLayout7.xml"/><Relationship Id="rId15" Type="http://schemas.openxmlformats.org/officeDocument/2006/relationships/image" Target="../media/image14.png"/><Relationship Id="rId10" Type="http://schemas.openxmlformats.org/officeDocument/2006/relationships/customXml" Target="../ink/ink16.xml"/><Relationship Id="rId4" Type="http://schemas.openxmlformats.org/officeDocument/2006/relationships/audio" Target="../media/media8.m4a"/><Relationship Id="rId9" Type="http://schemas.openxmlformats.org/officeDocument/2006/relationships/image" Target="../media/image2.png"/><Relationship Id="rId14" Type="http://schemas.microsoft.com/office/2011/relationships/inkAction" Target="../ink/inkAction7.xml"/></Relationships>
</file>

<file path=ppt/slides/_rels/slide9.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image" Target="../media/image5.png"/><Relationship Id="rId3" Type="http://schemas.microsoft.com/office/2007/relationships/media" Target="../media/media9.m4a"/><Relationship Id="rId7" Type="http://schemas.openxmlformats.org/officeDocument/2006/relationships/image" Target="../media/image1.png"/><Relationship Id="rId12" Type="http://schemas.openxmlformats.org/officeDocument/2006/relationships/image" Target="../media/image4.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9.xml"/><Relationship Id="rId11" Type="http://schemas.openxmlformats.org/officeDocument/2006/relationships/image" Target="../media/image3.png"/><Relationship Id="rId5" Type="http://schemas.openxmlformats.org/officeDocument/2006/relationships/slideLayout" Target="../slideLayouts/slideLayout7.xml"/><Relationship Id="rId15" Type="http://schemas.openxmlformats.org/officeDocument/2006/relationships/image" Target="../media/image15.png"/><Relationship Id="rId10" Type="http://schemas.openxmlformats.org/officeDocument/2006/relationships/customXml" Target="../ink/ink18.xml"/><Relationship Id="rId4" Type="http://schemas.openxmlformats.org/officeDocument/2006/relationships/audio" Target="../media/media9.m4a"/><Relationship Id="rId9" Type="http://schemas.openxmlformats.org/officeDocument/2006/relationships/image" Target="../media/image2.png"/><Relationship Id="rId14" Type="http://schemas.microsoft.com/office/2011/relationships/inkAction" Target="../ink/inkAction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kiyo">
            <a:extLst>
              <a:ext uri="{FF2B5EF4-FFF2-40B4-BE49-F238E27FC236}">
                <a16:creationId xmlns:a16="http://schemas.microsoft.com/office/drawing/2014/main" id="{82CED3C5-83F0-49A4-B958-C80CD99FBE2B}"/>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79253"/>
          <a:stretch/>
        </p:blipFill>
        <p:spPr>
          <a:xfrm>
            <a:off x="639001" y="662340"/>
            <a:ext cx="8355331" cy="6195660"/>
          </a:xfrm>
          <a:prstGeom prst="rect">
            <a:avLst/>
          </a:prstGeom>
        </p:spPr>
      </p:pic>
      <p:sp>
        <p:nvSpPr>
          <p:cNvPr id="8" name="Trapezoid 7" hidden="1">
            <a:extLst>
              <a:ext uri="{FF2B5EF4-FFF2-40B4-BE49-F238E27FC236}">
                <a16:creationId xmlns:a16="http://schemas.microsoft.com/office/drawing/2014/main" id="{65EFF8FB-817E-4FAD-98EE-18C3B78B32DD}"/>
              </a:ext>
            </a:extLst>
          </p:cNvPr>
          <p:cNvSpPr/>
          <p:nvPr/>
        </p:nvSpPr>
        <p:spPr>
          <a:xfrm>
            <a:off x="2159306" y="3460176"/>
            <a:ext cx="4825388" cy="3316077"/>
          </a:xfrm>
          <a:custGeom>
            <a:avLst/>
            <a:gdLst>
              <a:gd name="connsiteX0" fmla="*/ 0 w 4825388"/>
              <a:gd name="connsiteY0" fmla="*/ 2798284 h 2798284"/>
              <a:gd name="connsiteX1" fmla="*/ 699571 w 4825388"/>
              <a:gd name="connsiteY1" fmla="*/ 0 h 2798284"/>
              <a:gd name="connsiteX2" fmla="*/ 4125817 w 4825388"/>
              <a:gd name="connsiteY2" fmla="*/ 0 h 2798284"/>
              <a:gd name="connsiteX3" fmla="*/ 4825388 w 4825388"/>
              <a:gd name="connsiteY3" fmla="*/ 2798284 h 2798284"/>
              <a:gd name="connsiteX4" fmla="*/ 0 w 4825388"/>
              <a:gd name="connsiteY4" fmla="*/ 2798284 h 2798284"/>
              <a:gd name="connsiteX0" fmla="*/ 0 w 4825388"/>
              <a:gd name="connsiteY0" fmla="*/ 3316077 h 3316077"/>
              <a:gd name="connsiteX1" fmla="*/ 886857 w 4825388"/>
              <a:gd name="connsiteY1" fmla="*/ 0 h 3316077"/>
              <a:gd name="connsiteX2" fmla="*/ 4125817 w 4825388"/>
              <a:gd name="connsiteY2" fmla="*/ 517793 h 3316077"/>
              <a:gd name="connsiteX3" fmla="*/ 4825388 w 4825388"/>
              <a:gd name="connsiteY3" fmla="*/ 3316077 h 3316077"/>
              <a:gd name="connsiteX4" fmla="*/ 0 w 4825388"/>
              <a:gd name="connsiteY4" fmla="*/ 3316077 h 3316077"/>
              <a:gd name="connsiteX0" fmla="*/ 0 w 4825388"/>
              <a:gd name="connsiteY0" fmla="*/ 3316077 h 3316077"/>
              <a:gd name="connsiteX1" fmla="*/ 886857 w 4825388"/>
              <a:gd name="connsiteY1" fmla="*/ 0 h 3316077"/>
              <a:gd name="connsiteX2" fmla="*/ 3949547 w 4825388"/>
              <a:gd name="connsiteY2" fmla="*/ 209321 h 3316077"/>
              <a:gd name="connsiteX3" fmla="*/ 4825388 w 4825388"/>
              <a:gd name="connsiteY3" fmla="*/ 3316077 h 3316077"/>
              <a:gd name="connsiteX4" fmla="*/ 0 w 4825388"/>
              <a:gd name="connsiteY4" fmla="*/ 3316077 h 331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388" h="3316077">
                <a:moveTo>
                  <a:pt x="0" y="3316077"/>
                </a:moveTo>
                <a:lnTo>
                  <a:pt x="886857" y="0"/>
                </a:lnTo>
                <a:lnTo>
                  <a:pt x="3949547" y="209321"/>
                </a:lnTo>
                <a:lnTo>
                  <a:pt x="4825388" y="3316077"/>
                </a:lnTo>
                <a:lnTo>
                  <a:pt x="0" y="3316077"/>
                </a:lnTo>
                <a:close/>
              </a:path>
            </a:pathLst>
          </a:custGeom>
          <a:solidFill>
            <a:srgbClr val="1B1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hidden="1">
            <a:extLst>
              <a:ext uri="{FF2B5EF4-FFF2-40B4-BE49-F238E27FC236}">
                <a16:creationId xmlns:a16="http://schemas.microsoft.com/office/drawing/2014/main" id="{09F40095-E598-4F94-B459-7E48223A7B01}"/>
              </a:ext>
            </a:extLst>
          </p:cNvPr>
          <p:cNvSpPr/>
          <p:nvPr/>
        </p:nvSpPr>
        <p:spPr>
          <a:xfrm>
            <a:off x="3029639" y="936434"/>
            <a:ext cx="3216925" cy="3855903"/>
          </a:xfrm>
          <a:prstGeom prst="ellipse">
            <a:avLst/>
          </a:prstGeom>
          <a:solidFill>
            <a:srgbClr val="1B1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hidden="1">
            <a:extLst>
              <a:ext uri="{FF2B5EF4-FFF2-40B4-BE49-F238E27FC236}">
                <a16:creationId xmlns:a16="http://schemas.microsoft.com/office/drawing/2014/main" id="{819C5AE8-1942-4B23-991F-B881BCCFDFD0}"/>
              </a:ext>
            </a:extLst>
          </p:cNvPr>
          <p:cNvSpPr txBox="1"/>
          <p:nvPr/>
        </p:nvSpPr>
        <p:spPr>
          <a:xfrm>
            <a:off x="149668" y="77565"/>
            <a:ext cx="8844664" cy="584775"/>
          </a:xfrm>
          <a:prstGeom prst="rect">
            <a:avLst/>
          </a:prstGeom>
          <a:noFill/>
        </p:spPr>
        <p:txBody>
          <a:bodyPr wrap="square" rtlCol="0">
            <a:spAutoFit/>
          </a:bodyPr>
          <a:lstStyle/>
          <a:p>
            <a:pPr algn="ctr"/>
            <a:r>
              <a:rPr lang="en-US" sz="3200" dirty="0"/>
              <a:t>How to Create Cartoons Using </a:t>
            </a:r>
            <a:r>
              <a:rPr lang="en-US" sz="3200" dirty="0" err="1"/>
              <a:t>Powerpoint</a:t>
            </a:r>
            <a:endParaRPr lang="en-US" sz="3200" dirty="0"/>
          </a:p>
        </p:txBody>
      </p:sp>
      <p:sp>
        <p:nvSpPr>
          <p:cNvPr id="12" name="Rectangle 11" hidden="1">
            <a:extLst>
              <a:ext uri="{FF2B5EF4-FFF2-40B4-BE49-F238E27FC236}">
                <a16:creationId xmlns:a16="http://schemas.microsoft.com/office/drawing/2014/main" id="{9285C53B-DA40-4AB6-A812-9D06AB6812FA}"/>
              </a:ext>
            </a:extLst>
          </p:cNvPr>
          <p:cNvSpPr/>
          <p:nvPr/>
        </p:nvSpPr>
        <p:spPr>
          <a:xfrm>
            <a:off x="3514151" y="4476999"/>
            <a:ext cx="2247900" cy="1800225"/>
          </a:xfrm>
          <a:prstGeom prst="rect">
            <a:avLst/>
          </a:prstGeom>
          <a:solidFill>
            <a:srgbClr val="DE9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hidden="1">
            <a:extLst>
              <a:ext uri="{FF2B5EF4-FFF2-40B4-BE49-F238E27FC236}">
                <a16:creationId xmlns:a16="http://schemas.microsoft.com/office/drawing/2014/main" id="{52E20AC3-D294-40EF-AF6C-EBD8146D62E9}"/>
              </a:ext>
            </a:extLst>
          </p:cNvPr>
          <p:cNvSpPr/>
          <p:nvPr/>
        </p:nvSpPr>
        <p:spPr>
          <a:xfrm>
            <a:off x="3227647" y="1442971"/>
            <a:ext cx="2854451" cy="3936116"/>
          </a:xfrm>
          <a:custGeom>
            <a:avLst/>
            <a:gdLst>
              <a:gd name="connsiteX0" fmla="*/ 0 w 2853369"/>
              <a:gd name="connsiteY0" fmla="*/ 1966951 h 3933902"/>
              <a:gd name="connsiteX1" fmla="*/ 1426685 w 2853369"/>
              <a:gd name="connsiteY1" fmla="*/ 0 h 3933902"/>
              <a:gd name="connsiteX2" fmla="*/ 2853370 w 2853369"/>
              <a:gd name="connsiteY2" fmla="*/ 1966951 h 3933902"/>
              <a:gd name="connsiteX3" fmla="*/ 1426685 w 2853369"/>
              <a:gd name="connsiteY3" fmla="*/ 3933902 h 3933902"/>
              <a:gd name="connsiteX4" fmla="*/ 0 w 2853369"/>
              <a:gd name="connsiteY4" fmla="*/ 1966951 h 3933902"/>
              <a:gd name="connsiteX0" fmla="*/ 39033 w 2892403"/>
              <a:gd name="connsiteY0" fmla="*/ 2067136 h 4034087"/>
              <a:gd name="connsiteX1" fmla="*/ 494091 w 2892403"/>
              <a:gd name="connsiteY1" fmla="*/ 473075 h 4034087"/>
              <a:gd name="connsiteX2" fmla="*/ 1465718 w 2892403"/>
              <a:gd name="connsiteY2" fmla="*/ 100185 h 4034087"/>
              <a:gd name="connsiteX3" fmla="*/ 2892403 w 2892403"/>
              <a:gd name="connsiteY3" fmla="*/ 2067136 h 4034087"/>
              <a:gd name="connsiteX4" fmla="*/ 1465718 w 2892403"/>
              <a:gd name="connsiteY4" fmla="*/ 4034087 h 4034087"/>
              <a:gd name="connsiteX5" fmla="*/ 39033 w 2892403"/>
              <a:gd name="connsiteY5" fmla="*/ 2067136 h 4034087"/>
              <a:gd name="connsiteX0" fmla="*/ 39033 w 2914694"/>
              <a:gd name="connsiteY0" fmla="*/ 1967190 h 3934141"/>
              <a:gd name="connsiteX1" fmla="*/ 494091 w 2914694"/>
              <a:gd name="connsiteY1" fmla="*/ 373129 h 3934141"/>
              <a:gd name="connsiteX2" fmla="*/ 1465718 w 2914694"/>
              <a:gd name="connsiteY2" fmla="*/ 239 h 3934141"/>
              <a:gd name="connsiteX3" fmla="*/ 2411791 w 2914694"/>
              <a:gd name="connsiteY3" fmla="*/ 398530 h 3934141"/>
              <a:gd name="connsiteX4" fmla="*/ 2892403 w 2914694"/>
              <a:gd name="connsiteY4" fmla="*/ 1967190 h 3934141"/>
              <a:gd name="connsiteX5" fmla="*/ 1465718 w 2914694"/>
              <a:gd name="connsiteY5" fmla="*/ 3934141 h 3934141"/>
              <a:gd name="connsiteX6" fmla="*/ 39033 w 2914694"/>
              <a:gd name="connsiteY6" fmla="*/ 1967190 h 3934141"/>
              <a:gd name="connsiteX0" fmla="*/ 295 w 2875956"/>
              <a:gd name="connsiteY0" fmla="*/ 1967190 h 3975954"/>
              <a:gd name="connsiteX1" fmla="*/ 455353 w 2875956"/>
              <a:gd name="connsiteY1" fmla="*/ 373129 h 3975954"/>
              <a:gd name="connsiteX2" fmla="*/ 1426980 w 2875956"/>
              <a:gd name="connsiteY2" fmla="*/ 239 h 3975954"/>
              <a:gd name="connsiteX3" fmla="*/ 2373053 w 2875956"/>
              <a:gd name="connsiteY3" fmla="*/ 398530 h 3975954"/>
              <a:gd name="connsiteX4" fmla="*/ 2853665 w 2875956"/>
              <a:gd name="connsiteY4" fmla="*/ 1967190 h 3975954"/>
              <a:gd name="connsiteX5" fmla="*/ 1426980 w 2875956"/>
              <a:gd name="connsiteY5" fmla="*/ 3934141 h 3975954"/>
              <a:gd name="connsiteX6" fmla="*/ 404552 w 2875956"/>
              <a:gd name="connsiteY6" fmla="*/ 3205230 h 3975954"/>
              <a:gd name="connsiteX7" fmla="*/ 295 w 2875956"/>
              <a:gd name="connsiteY7" fmla="*/ 1967190 h 3975954"/>
              <a:gd name="connsiteX0" fmla="*/ 295 w 2854451"/>
              <a:gd name="connsiteY0" fmla="*/ 1967190 h 3936116"/>
              <a:gd name="connsiteX1" fmla="*/ 455353 w 2854451"/>
              <a:gd name="connsiteY1" fmla="*/ 373129 h 3936116"/>
              <a:gd name="connsiteX2" fmla="*/ 1426980 w 2854451"/>
              <a:gd name="connsiteY2" fmla="*/ 239 h 3936116"/>
              <a:gd name="connsiteX3" fmla="*/ 2373053 w 2854451"/>
              <a:gd name="connsiteY3" fmla="*/ 398530 h 3936116"/>
              <a:gd name="connsiteX4" fmla="*/ 2853665 w 2854451"/>
              <a:gd name="connsiteY4" fmla="*/ 1967190 h 3936116"/>
              <a:gd name="connsiteX5" fmla="*/ 2423852 w 2854451"/>
              <a:gd name="connsiteY5" fmla="*/ 3370329 h 3936116"/>
              <a:gd name="connsiteX6" fmla="*/ 1426980 w 2854451"/>
              <a:gd name="connsiteY6" fmla="*/ 3934141 h 3936116"/>
              <a:gd name="connsiteX7" fmla="*/ 404552 w 2854451"/>
              <a:gd name="connsiteY7" fmla="*/ 3205230 h 3936116"/>
              <a:gd name="connsiteX8" fmla="*/ 295 w 2854451"/>
              <a:gd name="connsiteY8" fmla="*/ 1967190 h 39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4451" h="3936116">
                <a:moveTo>
                  <a:pt x="295" y="1967190"/>
                </a:moveTo>
                <a:cubicBezTo>
                  <a:pt x="8762" y="1495173"/>
                  <a:pt x="217572" y="700954"/>
                  <a:pt x="455353" y="373129"/>
                </a:cubicBezTo>
                <a:cubicBezTo>
                  <a:pt x="693134" y="45304"/>
                  <a:pt x="1107363" y="-3994"/>
                  <a:pt x="1426980" y="239"/>
                </a:cubicBezTo>
                <a:cubicBezTo>
                  <a:pt x="1746597" y="4473"/>
                  <a:pt x="2135272" y="70705"/>
                  <a:pt x="2373053" y="398530"/>
                </a:cubicBezTo>
                <a:cubicBezTo>
                  <a:pt x="2610834" y="726355"/>
                  <a:pt x="2870599" y="1529040"/>
                  <a:pt x="2853665" y="1967190"/>
                </a:cubicBezTo>
                <a:cubicBezTo>
                  <a:pt x="2836732" y="2405340"/>
                  <a:pt x="2661633" y="3042504"/>
                  <a:pt x="2423852" y="3370329"/>
                </a:cubicBezTo>
                <a:cubicBezTo>
                  <a:pt x="2186071" y="3698154"/>
                  <a:pt x="1763530" y="3961657"/>
                  <a:pt x="1426980" y="3934141"/>
                </a:cubicBezTo>
                <a:cubicBezTo>
                  <a:pt x="1090430" y="3906625"/>
                  <a:pt x="642333" y="3533055"/>
                  <a:pt x="404552" y="3205230"/>
                </a:cubicBezTo>
                <a:cubicBezTo>
                  <a:pt x="166771" y="2877405"/>
                  <a:pt x="-8172" y="2439207"/>
                  <a:pt x="295" y="1967190"/>
                </a:cubicBezTo>
                <a:close/>
              </a:path>
            </a:pathLst>
          </a:custGeom>
          <a:solidFill>
            <a:srgbClr val="E1A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hidden="1">
            <a:extLst>
              <a:ext uri="{FF2B5EF4-FFF2-40B4-BE49-F238E27FC236}">
                <a16:creationId xmlns:a16="http://schemas.microsoft.com/office/drawing/2014/main" id="{ACA27007-7C5D-463A-A51F-5B0DF06BC857}"/>
              </a:ext>
            </a:extLst>
          </p:cNvPr>
          <p:cNvSpPr/>
          <p:nvPr/>
        </p:nvSpPr>
        <p:spPr>
          <a:xfrm rot="365143">
            <a:off x="6009076" y="3044247"/>
            <a:ext cx="175394"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hidden="1">
            <a:extLst>
              <a:ext uri="{FF2B5EF4-FFF2-40B4-BE49-F238E27FC236}">
                <a16:creationId xmlns:a16="http://schemas.microsoft.com/office/drawing/2014/main" id="{BF7080A4-FC83-418E-8D96-07B4F04302EB}"/>
              </a:ext>
            </a:extLst>
          </p:cNvPr>
          <p:cNvSpPr/>
          <p:nvPr/>
        </p:nvSpPr>
        <p:spPr>
          <a:xfrm rot="21234857" flipH="1">
            <a:off x="3009929" y="3042547"/>
            <a:ext cx="329313"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hidden="1">
            <a:extLst>
              <a:ext uri="{FF2B5EF4-FFF2-40B4-BE49-F238E27FC236}">
                <a16:creationId xmlns:a16="http://schemas.microsoft.com/office/drawing/2014/main" id="{1A26A3F1-89B7-4B6F-8B9F-B65121720184}"/>
              </a:ext>
            </a:extLst>
          </p:cNvPr>
          <p:cNvSpPr/>
          <p:nvPr/>
        </p:nvSpPr>
        <p:spPr>
          <a:xfrm>
            <a:off x="819150" y="5305425"/>
            <a:ext cx="7591425" cy="1581150"/>
          </a:xfrm>
          <a:custGeom>
            <a:avLst/>
            <a:gdLst>
              <a:gd name="connsiteX0" fmla="*/ 2381250 w 7591425"/>
              <a:gd name="connsiteY0" fmla="*/ 228600 h 1581150"/>
              <a:gd name="connsiteX1" fmla="*/ 2095500 w 7591425"/>
              <a:gd name="connsiteY1" fmla="*/ 495300 h 1581150"/>
              <a:gd name="connsiteX2" fmla="*/ 1657350 w 7591425"/>
              <a:gd name="connsiteY2" fmla="*/ 781050 h 1581150"/>
              <a:gd name="connsiteX3" fmla="*/ 1057275 w 7591425"/>
              <a:gd name="connsiteY3" fmla="*/ 828675 h 1581150"/>
              <a:gd name="connsiteX4" fmla="*/ 314325 w 7591425"/>
              <a:gd name="connsiteY4" fmla="*/ 1152525 h 1581150"/>
              <a:gd name="connsiteX5" fmla="*/ 38100 w 7591425"/>
              <a:gd name="connsiteY5" fmla="*/ 1228725 h 1581150"/>
              <a:gd name="connsiteX6" fmla="*/ 0 w 7591425"/>
              <a:gd name="connsiteY6" fmla="*/ 1562100 h 1581150"/>
              <a:gd name="connsiteX7" fmla="*/ 3457575 w 7591425"/>
              <a:gd name="connsiteY7" fmla="*/ 1552575 h 1581150"/>
              <a:gd name="connsiteX8" fmla="*/ 7591425 w 7591425"/>
              <a:gd name="connsiteY8" fmla="*/ 1533525 h 1581150"/>
              <a:gd name="connsiteX9" fmla="*/ 7524750 w 7591425"/>
              <a:gd name="connsiteY9" fmla="*/ 1162050 h 1581150"/>
              <a:gd name="connsiteX10" fmla="*/ 7162800 w 7591425"/>
              <a:gd name="connsiteY10" fmla="*/ 923925 h 1581150"/>
              <a:gd name="connsiteX11" fmla="*/ 6419850 w 7591425"/>
              <a:gd name="connsiteY11" fmla="*/ 704850 h 1581150"/>
              <a:gd name="connsiteX12" fmla="*/ 5962650 w 7591425"/>
              <a:gd name="connsiteY12" fmla="*/ 523875 h 1581150"/>
              <a:gd name="connsiteX13" fmla="*/ 5838825 w 7591425"/>
              <a:gd name="connsiteY13" fmla="*/ 476250 h 1581150"/>
              <a:gd name="connsiteX14" fmla="*/ 4962525 w 7591425"/>
              <a:gd name="connsiteY14" fmla="*/ 0 h 1581150"/>
              <a:gd name="connsiteX15" fmla="*/ 5048250 w 7591425"/>
              <a:gd name="connsiteY15" fmla="*/ 447675 h 1581150"/>
              <a:gd name="connsiteX16" fmla="*/ 4981575 w 7591425"/>
              <a:gd name="connsiteY16" fmla="*/ 742950 h 1581150"/>
              <a:gd name="connsiteX17" fmla="*/ 4791075 w 7591425"/>
              <a:gd name="connsiteY17" fmla="*/ 1038225 h 1581150"/>
              <a:gd name="connsiteX18" fmla="*/ 4581525 w 7591425"/>
              <a:gd name="connsiteY18" fmla="*/ 1133475 h 1581150"/>
              <a:gd name="connsiteX19" fmla="*/ 4600575 w 7591425"/>
              <a:gd name="connsiteY19" fmla="*/ 1581150 h 1581150"/>
              <a:gd name="connsiteX20" fmla="*/ 3419475 w 7591425"/>
              <a:gd name="connsiteY20" fmla="*/ 1581150 h 1581150"/>
              <a:gd name="connsiteX21" fmla="*/ 3495675 w 7591425"/>
              <a:gd name="connsiteY21" fmla="*/ 1247775 h 1581150"/>
              <a:gd name="connsiteX22" fmla="*/ 3114675 w 7591425"/>
              <a:gd name="connsiteY22" fmla="*/ 1171575 h 1581150"/>
              <a:gd name="connsiteX23" fmla="*/ 2762250 w 7591425"/>
              <a:gd name="connsiteY23" fmla="*/ 895350 h 1581150"/>
              <a:gd name="connsiteX24" fmla="*/ 2686050 w 7591425"/>
              <a:gd name="connsiteY24" fmla="*/ 828675 h 1581150"/>
              <a:gd name="connsiteX25" fmla="*/ 2476500 w 7591425"/>
              <a:gd name="connsiteY25" fmla="*/ 600075 h 1581150"/>
              <a:gd name="connsiteX26" fmla="*/ 2381250 w 7591425"/>
              <a:gd name="connsiteY26" fmla="*/ 22860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91425" h="1581150">
                <a:moveTo>
                  <a:pt x="2381250" y="228600"/>
                </a:moveTo>
                <a:lnTo>
                  <a:pt x="2095500" y="495300"/>
                </a:lnTo>
                <a:lnTo>
                  <a:pt x="1657350" y="781050"/>
                </a:lnTo>
                <a:lnTo>
                  <a:pt x="1057275" y="828675"/>
                </a:lnTo>
                <a:lnTo>
                  <a:pt x="314325" y="1152525"/>
                </a:lnTo>
                <a:lnTo>
                  <a:pt x="38100" y="1228725"/>
                </a:lnTo>
                <a:lnTo>
                  <a:pt x="0" y="1562100"/>
                </a:lnTo>
                <a:lnTo>
                  <a:pt x="3457575" y="1552575"/>
                </a:lnTo>
                <a:lnTo>
                  <a:pt x="7591425" y="1533525"/>
                </a:lnTo>
                <a:lnTo>
                  <a:pt x="7524750" y="1162050"/>
                </a:lnTo>
                <a:lnTo>
                  <a:pt x="7162800" y="923925"/>
                </a:lnTo>
                <a:lnTo>
                  <a:pt x="6419850" y="704850"/>
                </a:lnTo>
                <a:lnTo>
                  <a:pt x="5962650" y="523875"/>
                </a:lnTo>
                <a:lnTo>
                  <a:pt x="5838825" y="476250"/>
                </a:lnTo>
                <a:lnTo>
                  <a:pt x="4962525" y="0"/>
                </a:lnTo>
                <a:lnTo>
                  <a:pt x="5048250" y="447675"/>
                </a:lnTo>
                <a:lnTo>
                  <a:pt x="4981575" y="742950"/>
                </a:lnTo>
                <a:lnTo>
                  <a:pt x="4791075" y="1038225"/>
                </a:lnTo>
                <a:lnTo>
                  <a:pt x="4581525" y="1133475"/>
                </a:lnTo>
                <a:lnTo>
                  <a:pt x="4600575" y="1581150"/>
                </a:lnTo>
                <a:lnTo>
                  <a:pt x="3419475" y="1581150"/>
                </a:lnTo>
                <a:lnTo>
                  <a:pt x="3495675" y="1247775"/>
                </a:lnTo>
                <a:lnTo>
                  <a:pt x="3114675" y="1171575"/>
                </a:lnTo>
                <a:lnTo>
                  <a:pt x="2762250" y="895350"/>
                </a:lnTo>
                <a:lnTo>
                  <a:pt x="2686050" y="828675"/>
                </a:lnTo>
                <a:lnTo>
                  <a:pt x="2476500" y="600075"/>
                </a:lnTo>
                <a:lnTo>
                  <a:pt x="2381250" y="228600"/>
                </a:lnTo>
                <a:close/>
              </a:path>
            </a:pathLst>
          </a:custGeom>
          <a:solidFill>
            <a:srgbClr val="28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hidden="1">
            <a:extLst>
              <a:ext uri="{FF2B5EF4-FFF2-40B4-BE49-F238E27FC236}">
                <a16:creationId xmlns:a16="http://schemas.microsoft.com/office/drawing/2014/main" id="{6396D666-CD53-4F51-9A2F-AC399AE6245B}"/>
              </a:ext>
            </a:extLst>
          </p:cNvPr>
          <p:cNvSpPr/>
          <p:nvPr/>
        </p:nvSpPr>
        <p:spPr>
          <a:xfrm>
            <a:off x="3162728" y="4613153"/>
            <a:ext cx="2780235" cy="2435575"/>
          </a:xfrm>
          <a:custGeom>
            <a:avLst/>
            <a:gdLst>
              <a:gd name="connsiteX0" fmla="*/ 257175 w 2657475"/>
              <a:gd name="connsiteY0" fmla="*/ 0 h 1962150"/>
              <a:gd name="connsiteX1" fmla="*/ 304800 w 2657475"/>
              <a:gd name="connsiteY1" fmla="*/ 323850 h 1962150"/>
              <a:gd name="connsiteX2" fmla="*/ 723900 w 2657475"/>
              <a:gd name="connsiteY2" fmla="*/ 733425 h 1962150"/>
              <a:gd name="connsiteX3" fmla="*/ 1200150 w 2657475"/>
              <a:gd name="connsiteY3" fmla="*/ 1076325 h 1962150"/>
              <a:gd name="connsiteX4" fmla="*/ 1724025 w 2657475"/>
              <a:gd name="connsiteY4" fmla="*/ 1209675 h 1962150"/>
              <a:gd name="connsiteX5" fmla="*/ 2057400 w 2657475"/>
              <a:gd name="connsiteY5" fmla="*/ 1047750 h 1962150"/>
              <a:gd name="connsiteX6" fmla="*/ 2247900 w 2657475"/>
              <a:gd name="connsiteY6" fmla="*/ 676275 h 1962150"/>
              <a:gd name="connsiteX7" fmla="*/ 2486025 w 2657475"/>
              <a:gd name="connsiteY7" fmla="*/ 333375 h 1962150"/>
              <a:gd name="connsiteX8" fmla="*/ 2552700 w 2657475"/>
              <a:gd name="connsiteY8" fmla="*/ 285750 h 1962150"/>
              <a:gd name="connsiteX9" fmla="*/ 2657475 w 2657475"/>
              <a:gd name="connsiteY9" fmla="*/ 609600 h 1962150"/>
              <a:gd name="connsiteX10" fmla="*/ 2628900 w 2657475"/>
              <a:gd name="connsiteY10" fmla="*/ 828675 h 1962150"/>
              <a:gd name="connsiteX11" fmla="*/ 2581275 w 2657475"/>
              <a:gd name="connsiteY11" fmla="*/ 1143000 h 1962150"/>
              <a:gd name="connsiteX12" fmla="*/ 2314575 w 2657475"/>
              <a:gd name="connsiteY12" fmla="*/ 1524000 h 1962150"/>
              <a:gd name="connsiteX13" fmla="*/ 2133600 w 2657475"/>
              <a:gd name="connsiteY13" fmla="*/ 1524000 h 1962150"/>
              <a:gd name="connsiteX14" fmla="*/ 2200275 w 2657475"/>
              <a:gd name="connsiteY14" fmla="*/ 1962150 h 1962150"/>
              <a:gd name="connsiteX15" fmla="*/ 1038225 w 2657475"/>
              <a:gd name="connsiteY15" fmla="*/ 1962150 h 1962150"/>
              <a:gd name="connsiteX16" fmla="*/ 1104900 w 2657475"/>
              <a:gd name="connsiteY16" fmla="*/ 1647825 h 1962150"/>
              <a:gd name="connsiteX17" fmla="*/ 609600 w 2657475"/>
              <a:gd name="connsiteY17" fmla="*/ 1524000 h 1962150"/>
              <a:gd name="connsiteX18" fmla="*/ 123825 w 2657475"/>
              <a:gd name="connsiteY18" fmla="*/ 1104900 h 1962150"/>
              <a:gd name="connsiteX19" fmla="*/ 0 w 2657475"/>
              <a:gd name="connsiteY19" fmla="*/ 695325 h 1962150"/>
              <a:gd name="connsiteX20" fmla="*/ 0 w 2657475"/>
              <a:gd name="connsiteY20" fmla="*/ 266700 h 1962150"/>
              <a:gd name="connsiteX21" fmla="*/ 257175 w 2657475"/>
              <a:gd name="connsiteY21" fmla="*/ 0 h 1962150"/>
              <a:gd name="connsiteX0" fmla="*/ 329515 w 2657475"/>
              <a:gd name="connsiteY0" fmla="*/ 0 h 1946922"/>
              <a:gd name="connsiteX1" fmla="*/ 304800 w 2657475"/>
              <a:gd name="connsiteY1" fmla="*/ 308622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930968 w 2657475"/>
              <a:gd name="connsiteY16" fmla="*/ 1805089 h 1946922"/>
              <a:gd name="connsiteX17" fmla="*/ 1104900 w 2657475"/>
              <a:gd name="connsiteY17" fmla="*/ 1632597 h 1946922"/>
              <a:gd name="connsiteX18" fmla="*/ 609600 w 2657475"/>
              <a:gd name="connsiteY18" fmla="*/ 1508772 h 1946922"/>
              <a:gd name="connsiteX19" fmla="*/ 123825 w 2657475"/>
              <a:gd name="connsiteY19" fmla="*/ 1089672 h 1946922"/>
              <a:gd name="connsiteX20" fmla="*/ 0 w 2657475"/>
              <a:gd name="connsiteY20" fmla="*/ 680097 h 1946922"/>
              <a:gd name="connsiteX21" fmla="*/ 0 w 2657475"/>
              <a:gd name="connsiteY21" fmla="*/ 251472 h 1946922"/>
              <a:gd name="connsiteX22" fmla="*/ 329515 w 2657475"/>
              <a:gd name="connsiteY22" fmla="*/ 0 h 194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7475" h="1946922">
                <a:moveTo>
                  <a:pt x="329515" y="0"/>
                </a:moveTo>
                <a:lnTo>
                  <a:pt x="331927" y="301008"/>
                </a:lnTo>
                <a:lnTo>
                  <a:pt x="723900" y="718197"/>
                </a:lnTo>
                <a:lnTo>
                  <a:pt x="1200150" y="1061097"/>
                </a:lnTo>
                <a:lnTo>
                  <a:pt x="1724025" y="1194447"/>
                </a:lnTo>
                <a:lnTo>
                  <a:pt x="2057400" y="1032522"/>
                </a:lnTo>
                <a:lnTo>
                  <a:pt x="2247900" y="661047"/>
                </a:lnTo>
                <a:lnTo>
                  <a:pt x="2486025" y="318147"/>
                </a:lnTo>
                <a:lnTo>
                  <a:pt x="2480360" y="194382"/>
                </a:lnTo>
                <a:lnTo>
                  <a:pt x="2657475" y="594372"/>
                </a:lnTo>
                <a:lnTo>
                  <a:pt x="2628900" y="813447"/>
                </a:lnTo>
                <a:lnTo>
                  <a:pt x="2581275" y="1127772"/>
                </a:lnTo>
                <a:lnTo>
                  <a:pt x="2314575" y="1508772"/>
                </a:lnTo>
                <a:lnTo>
                  <a:pt x="2133600" y="1508772"/>
                </a:lnTo>
                <a:lnTo>
                  <a:pt x="2200275" y="1946922"/>
                </a:lnTo>
                <a:lnTo>
                  <a:pt x="1038225" y="1946922"/>
                </a:lnTo>
                <a:cubicBezTo>
                  <a:pt x="1050699" y="1889492"/>
                  <a:pt x="918494" y="1862519"/>
                  <a:pt x="930968" y="1805089"/>
                </a:cubicBezTo>
                <a:lnTo>
                  <a:pt x="1104900" y="1632597"/>
                </a:lnTo>
                <a:lnTo>
                  <a:pt x="609600" y="1508772"/>
                </a:lnTo>
                <a:lnTo>
                  <a:pt x="123825" y="1089672"/>
                </a:lnTo>
                <a:lnTo>
                  <a:pt x="0" y="680097"/>
                </a:lnTo>
                <a:lnTo>
                  <a:pt x="0" y="251472"/>
                </a:lnTo>
                <a:lnTo>
                  <a:pt x="329515" y="0"/>
                </a:lnTo>
                <a:close/>
              </a:path>
            </a:pathLst>
          </a:custGeom>
          <a:solidFill>
            <a:srgbClr val="98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hidden="1">
            <a:extLst>
              <a:ext uri="{FF2B5EF4-FFF2-40B4-BE49-F238E27FC236}">
                <a16:creationId xmlns:a16="http://schemas.microsoft.com/office/drawing/2014/main" id="{DF20A58A-5C82-4226-A24E-883E33226D76}"/>
              </a:ext>
            </a:extLst>
          </p:cNvPr>
          <p:cNvSpPr/>
          <p:nvPr/>
        </p:nvSpPr>
        <p:spPr>
          <a:xfrm>
            <a:off x="3489144" y="2740980"/>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4" hidden="1">
            <a:extLst>
              <a:ext uri="{FF2B5EF4-FFF2-40B4-BE49-F238E27FC236}">
                <a16:creationId xmlns:a16="http://schemas.microsoft.com/office/drawing/2014/main" id="{68CE891C-09CF-41C3-B3F9-BE044F0FC58D}"/>
              </a:ext>
            </a:extLst>
          </p:cNvPr>
          <p:cNvSpPr/>
          <p:nvPr/>
        </p:nvSpPr>
        <p:spPr>
          <a:xfrm flipH="1">
            <a:off x="4866014" y="2758139"/>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hidden="1">
            <a:extLst>
              <a:ext uri="{FF2B5EF4-FFF2-40B4-BE49-F238E27FC236}">
                <a16:creationId xmlns:a16="http://schemas.microsoft.com/office/drawing/2014/main" id="{9C522F72-AA41-4342-A9C9-7441D44FA2DB}"/>
              </a:ext>
            </a:extLst>
          </p:cNvPr>
          <p:cNvSpPr/>
          <p:nvPr/>
        </p:nvSpPr>
        <p:spPr>
          <a:xfrm rot="15527264">
            <a:off x="3213864" y="2804405"/>
            <a:ext cx="294953" cy="402427"/>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6" hidden="1">
            <a:extLst>
              <a:ext uri="{FF2B5EF4-FFF2-40B4-BE49-F238E27FC236}">
                <a16:creationId xmlns:a16="http://schemas.microsoft.com/office/drawing/2014/main" id="{FDA4C175-5E63-458F-9577-28AC74EDD58F}"/>
              </a:ext>
            </a:extLst>
          </p:cNvPr>
          <p:cNvSpPr/>
          <p:nvPr/>
        </p:nvSpPr>
        <p:spPr>
          <a:xfrm rot="6072736" flipH="1">
            <a:off x="5908552" y="2865244"/>
            <a:ext cx="294953" cy="251376"/>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hidden="1">
            <a:extLst>
              <a:ext uri="{FF2B5EF4-FFF2-40B4-BE49-F238E27FC236}">
                <a16:creationId xmlns:a16="http://schemas.microsoft.com/office/drawing/2014/main" id="{EC66D5BF-37C2-487B-88AE-0404A9B987DC}"/>
              </a:ext>
            </a:extLst>
          </p:cNvPr>
          <p:cNvSpPr/>
          <p:nvPr/>
        </p:nvSpPr>
        <p:spPr>
          <a:xfrm>
            <a:off x="4562370" y="2821831"/>
            <a:ext cx="371580" cy="152560"/>
          </a:xfrm>
          <a:custGeom>
            <a:avLst/>
            <a:gdLst>
              <a:gd name="connsiteX0" fmla="*/ 0 w 371580"/>
              <a:gd name="connsiteY0" fmla="*/ 0 h 152560"/>
              <a:gd name="connsiteX1" fmla="*/ 371580 w 371580"/>
              <a:gd name="connsiteY1" fmla="*/ 0 h 152560"/>
              <a:gd name="connsiteX2" fmla="*/ 371580 w 371580"/>
              <a:gd name="connsiteY2" fmla="*/ 152560 h 152560"/>
              <a:gd name="connsiteX3" fmla="*/ 0 w 371580"/>
              <a:gd name="connsiteY3" fmla="*/ 152560 h 152560"/>
              <a:gd name="connsiteX4" fmla="*/ 0 w 371580"/>
              <a:gd name="connsiteY4" fmla="*/ 0 h 152560"/>
              <a:gd name="connsiteX0" fmla="*/ 0 w 371580"/>
              <a:gd name="connsiteY0" fmla="*/ 0 h 152560"/>
              <a:gd name="connsiteX1" fmla="*/ 371580 w 371580"/>
              <a:gd name="connsiteY1" fmla="*/ 0 h 152560"/>
              <a:gd name="connsiteX2" fmla="*/ 371580 w 371580"/>
              <a:gd name="connsiteY2" fmla="*/ 152560 h 152560"/>
              <a:gd name="connsiteX3" fmla="*/ 200130 w 371580"/>
              <a:gd name="connsiteY3" fmla="*/ 92819 h 152560"/>
              <a:gd name="connsiteX4" fmla="*/ 0 w 371580"/>
              <a:gd name="connsiteY4" fmla="*/ 152560 h 152560"/>
              <a:gd name="connsiteX5" fmla="*/ 0 w 371580"/>
              <a:gd name="connsiteY5" fmla="*/ 0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80" h="152560">
                <a:moveTo>
                  <a:pt x="0" y="0"/>
                </a:moveTo>
                <a:lnTo>
                  <a:pt x="371580" y="0"/>
                </a:lnTo>
                <a:lnTo>
                  <a:pt x="371580" y="152560"/>
                </a:lnTo>
                <a:cubicBezTo>
                  <a:pt x="314430" y="151696"/>
                  <a:pt x="257280" y="93683"/>
                  <a:pt x="200130" y="92819"/>
                </a:cubicBezTo>
                <a:lnTo>
                  <a:pt x="0" y="15256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hidden="1">
            <a:extLst>
              <a:ext uri="{FF2B5EF4-FFF2-40B4-BE49-F238E27FC236}">
                <a16:creationId xmlns:a16="http://schemas.microsoft.com/office/drawing/2014/main" id="{DAFF299F-43A0-4CA4-B4B8-EE90DFACBDC1}"/>
              </a:ext>
            </a:extLst>
          </p:cNvPr>
          <p:cNvSpPr/>
          <p:nvPr/>
        </p:nvSpPr>
        <p:spPr>
          <a:xfrm>
            <a:off x="3174585" y="4048125"/>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hidden="1">
            <a:extLst>
              <a:ext uri="{FF2B5EF4-FFF2-40B4-BE49-F238E27FC236}">
                <a16:creationId xmlns:a16="http://schemas.microsoft.com/office/drawing/2014/main" id="{10430108-15CE-4526-829C-DDC89293D219}"/>
              </a:ext>
            </a:extLst>
          </p:cNvPr>
          <p:cNvSpPr/>
          <p:nvPr/>
        </p:nvSpPr>
        <p:spPr>
          <a:xfrm>
            <a:off x="5957897" y="3979038"/>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oon 27" hidden="1">
            <a:extLst>
              <a:ext uri="{FF2B5EF4-FFF2-40B4-BE49-F238E27FC236}">
                <a16:creationId xmlns:a16="http://schemas.microsoft.com/office/drawing/2014/main" id="{29ECACEB-93C3-4C04-9C13-F8AFB3112308}"/>
              </a:ext>
            </a:extLst>
          </p:cNvPr>
          <p:cNvSpPr/>
          <p:nvPr/>
        </p:nvSpPr>
        <p:spPr>
          <a:xfrm rot="5400000">
            <a:off x="5213274" y="2132351"/>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7" hidden="1">
            <a:extLst>
              <a:ext uri="{FF2B5EF4-FFF2-40B4-BE49-F238E27FC236}">
                <a16:creationId xmlns:a16="http://schemas.microsoft.com/office/drawing/2014/main" id="{C37AA05E-06D6-46E8-9A53-406E89E3937B}"/>
              </a:ext>
            </a:extLst>
          </p:cNvPr>
          <p:cNvSpPr/>
          <p:nvPr/>
        </p:nvSpPr>
        <p:spPr>
          <a:xfrm rot="16200000" flipH="1">
            <a:off x="3932991" y="2132352"/>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hidden="1">
            <a:extLst>
              <a:ext uri="{FF2B5EF4-FFF2-40B4-BE49-F238E27FC236}">
                <a16:creationId xmlns:a16="http://schemas.microsoft.com/office/drawing/2014/main" id="{EE919F8C-3F70-4C52-A814-5C058A4AD7A6}"/>
              </a:ext>
            </a:extLst>
          </p:cNvPr>
          <p:cNvSpPr/>
          <p:nvPr/>
        </p:nvSpPr>
        <p:spPr>
          <a:xfrm>
            <a:off x="4189819" y="4174779"/>
            <a:ext cx="952431" cy="314325"/>
          </a:xfrm>
          <a:custGeom>
            <a:avLst/>
            <a:gdLst>
              <a:gd name="connsiteX0" fmla="*/ 571500 w 1019175"/>
              <a:gd name="connsiteY0" fmla="*/ 19050 h 314325"/>
              <a:gd name="connsiteX1" fmla="*/ 666750 w 1019175"/>
              <a:gd name="connsiteY1" fmla="*/ 0 h 314325"/>
              <a:gd name="connsiteX2" fmla="*/ 838200 w 1019175"/>
              <a:gd name="connsiteY2" fmla="*/ 76200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65714 w 1019175"/>
              <a:gd name="connsiteY8" fmla="*/ 6569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78493 w 1019175"/>
              <a:gd name="connsiteY8" fmla="*/ 113557 h 314325"/>
              <a:gd name="connsiteX9" fmla="*/ 265714 w 1019175"/>
              <a:gd name="connsiteY9" fmla="*/ 6569 h 314325"/>
              <a:gd name="connsiteX10" fmla="*/ 504825 w 1019175"/>
              <a:gd name="connsiteY10" fmla="*/ 19050 h 314325"/>
              <a:gd name="connsiteX11" fmla="*/ 571500 w 1019175"/>
              <a:gd name="connsiteY11" fmla="*/ 19050 h 314325"/>
              <a:gd name="connsiteX0" fmla="*/ 548140 w 995815"/>
              <a:gd name="connsiteY0" fmla="*/ 19050 h 314325"/>
              <a:gd name="connsiteX1" fmla="*/ 643390 w 995815"/>
              <a:gd name="connsiteY1" fmla="*/ 0 h 314325"/>
              <a:gd name="connsiteX2" fmla="*/ 825351 w 995815"/>
              <a:gd name="connsiteY2" fmla="*/ 55179 h 314325"/>
              <a:gd name="connsiteX3" fmla="*/ 995815 w 995815"/>
              <a:gd name="connsiteY3" fmla="*/ 209550 h 314325"/>
              <a:gd name="connsiteX4" fmla="*/ 776740 w 995815"/>
              <a:gd name="connsiteY4" fmla="*/ 304800 h 314325"/>
              <a:gd name="connsiteX5" fmla="*/ 500515 w 995815"/>
              <a:gd name="connsiteY5" fmla="*/ 314325 h 314325"/>
              <a:gd name="connsiteX6" fmla="*/ 186190 w 995815"/>
              <a:gd name="connsiteY6" fmla="*/ 257175 h 314325"/>
              <a:gd name="connsiteX7" fmla="*/ 0 w 995815"/>
              <a:gd name="connsiteY7" fmla="*/ 169990 h 314325"/>
              <a:gd name="connsiteX8" fmla="*/ 55133 w 995815"/>
              <a:gd name="connsiteY8" fmla="*/ 113557 h 314325"/>
              <a:gd name="connsiteX9" fmla="*/ 242354 w 995815"/>
              <a:gd name="connsiteY9" fmla="*/ 6569 h 314325"/>
              <a:gd name="connsiteX10" fmla="*/ 481465 w 995815"/>
              <a:gd name="connsiteY10" fmla="*/ 19050 h 314325"/>
              <a:gd name="connsiteX11" fmla="*/ 548140 w 995815"/>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19050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55759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48458 w 952431"/>
              <a:gd name="connsiteY8" fmla="*/ 213674 h 314325"/>
              <a:gd name="connsiteX9" fmla="*/ 0 w 952431"/>
              <a:gd name="connsiteY9" fmla="*/ 169990 h 314325"/>
              <a:gd name="connsiteX10" fmla="*/ 55133 w 952431"/>
              <a:gd name="connsiteY10" fmla="*/ 113557 h 314325"/>
              <a:gd name="connsiteX11" fmla="*/ 242354 w 952431"/>
              <a:gd name="connsiteY11" fmla="*/ 6569 h 314325"/>
              <a:gd name="connsiteX12" fmla="*/ 481465 w 952431"/>
              <a:gd name="connsiteY12" fmla="*/ 19050 h 314325"/>
              <a:gd name="connsiteX13" fmla="*/ 548140 w 952431"/>
              <a:gd name="connsiteY13" fmla="*/ 557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31" h="314325">
                <a:moveTo>
                  <a:pt x="548140" y="55759"/>
                </a:moveTo>
                <a:lnTo>
                  <a:pt x="643390" y="0"/>
                </a:lnTo>
                <a:cubicBezTo>
                  <a:pt x="667561" y="8930"/>
                  <a:pt x="698407" y="4510"/>
                  <a:pt x="722578" y="13440"/>
                </a:cubicBezTo>
                <a:lnTo>
                  <a:pt x="825351" y="55179"/>
                </a:lnTo>
                <a:lnTo>
                  <a:pt x="952431" y="186190"/>
                </a:lnTo>
                <a:cubicBezTo>
                  <a:pt x="907216" y="252425"/>
                  <a:pt x="835304" y="265263"/>
                  <a:pt x="776740" y="304800"/>
                </a:cubicBezTo>
                <a:lnTo>
                  <a:pt x="500515" y="314325"/>
                </a:lnTo>
                <a:lnTo>
                  <a:pt x="186190" y="257175"/>
                </a:lnTo>
                <a:cubicBezTo>
                  <a:pt x="154741" y="240450"/>
                  <a:pt x="79907" y="230399"/>
                  <a:pt x="48458" y="213674"/>
                </a:cubicBezTo>
                <a:lnTo>
                  <a:pt x="0" y="169990"/>
                </a:lnTo>
                <a:cubicBezTo>
                  <a:pt x="38401" y="141167"/>
                  <a:pt x="16732" y="142380"/>
                  <a:pt x="55133" y="113557"/>
                </a:cubicBezTo>
                <a:lnTo>
                  <a:pt x="242354" y="6569"/>
                </a:lnTo>
                <a:lnTo>
                  <a:pt x="481465" y="19050"/>
                </a:lnTo>
                <a:lnTo>
                  <a:pt x="548140" y="55759"/>
                </a:lnTo>
                <a:close/>
              </a:path>
            </a:pathLst>
          </a:custGeom>
          <a:solidFill>
            <a:srgbClr val="B6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hidden="1">
            <a:extLst>
              <a:ext uri="{FF2B5EF4-FFF2-40B4-BE49-F238E27FC236}">
                <a16:creationId xmlns:a16="http://schemas.microsoft.com/office/drawing/2014/main" id="{A89B64A8-2623-4ED6-9E8A-BBC0C6893B1F}"/>
              </a:ext>
            </a:extLst>
          </p:cNvPr>
          <p:cNvSpPr/>
          <p:nvPr/>
        </p:nvSpPr>
        <p:spPr>
          <a:xfrm>
            <a:off x="5011698" y="2814966"/>
            <a:ext cx="581025" cy="192864"/>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35227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92864">
                <a:moveTo>
                  <a:pt x="0" y="126189"/>
                </a:moveTo>
                <a:lnTo>
                  <a:pt x="135227" y="0"/>
                </a:lnTo>
                <a:lnTo>
                  <a:pt x="428625" y="21414"/>
                </a:lnTo>
                <a:lnTo>
                  <a:pt x="581025" y="164289"/>
                </a:lnTo>
                <a:lnTo>
                  <a:pt x="381000" y="192864"/>
                </a:lnTo>
                <a:lnTo>
                  <a:pt x="152400" y="192864"/>
                </a:lnTo>
                <a:lnTo>
                  <a:pt x="0" y="126189"/>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hidden="1">
            <a:extLst>
              <a:ext uri="{FF2B5EF4-FFF2-40B4-BE49-F238E27FC236}">
                <a16:creationId xmlns:a16="http://schemas.microsoft.com/office/drawing/2014/main" id="{52D1A32D-F25A-4600-8935-AFD349F67069}"/>
              </a:ext>
            </a:extLst>
          </p:cNvPr>
          <p:cNvSpPr/>
          <p:nvPr/>
        </p:nvSpPr>
        <p:spPr>
          <a:xfrm flipH="1">
            <a:off x="3786210" y="2837146"/>
            <a:ext cx="581025" cy="180480"/>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68599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 name="connsiteX0" fmla="*/ 0 w 581025"/>
              <a:gd name="connsiteY0" fmla="*/ 126510 h 193185"/>
              <a:gd name="connsiteX1" fmla="*/ 168599 w 581025"/>
              <a:gd name="connsiteY1" fmla="*/ 321 h 193185"/>
              <a:gd name="connsiteX2" fmla="*/ 428625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26510 h 193185"/>
              <a:gd name="connsiteX1" fmla="*/ 168599 w 581025"/>
              <a:gd name="connsiteY1" fmla="*/ 321 h 193185"/>
              <a:gd name="connsiteX2" fmla="*/ 465334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13805 h 180480"/>
              <a:gd name="connsiteX1" fmla="*/ 178610 w 581025"/>
              <a:gd name="connsiteY1" fmla="*/ 965 h 180480"/>
              <a:gd name="connsiteX2" fmla="*/ 465334 w 581025"/>
              <a:gd name="connsiteY2" fmla="*/ 9030 h 180480"/>
              <a:gd name="connsiteX3" fmla="*/ 581025 w 581025"/>
              <a:gd name="connsiteY3" fmla="*/ 151905 h 180480"/>
              <a:gd name="connsiteX4" fmla="*/ 381000 w 581025"/>
              <a:gd name="connsiteY4" fmla="*/ 180480 h 180480"/>
              <a:gd name="connsiteX5" fmla="*/ 152400 w 581025"/>
              <a:gd name="connsiteY5" fmla="*/ 180480 h 180480"/>
              <a:gd name="connsiteX6" fmla="*/ 0 w 581025"/>
              <a:gd name="connsiteY6" fmla="*/ 113805 h 1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80480">
                <a:moveTo>
                  <a:pt x="0" y="113805"/>
                </a:moveTo>
                <a:lnTo>
                  <a:pt x="178610" y="965"/>
                </a:lnTo>
                <a:cubicBezTo>
                  <a:pt x="278634" y="-1909"/>
                  <a:pt x="378659" y="1892"/>
                  <a:pt x="465334" y="9030"/>
                </a:cubicBezTo>
                <a:lnTo>
                  <a:pt x="581025" y="151905"/>
                </a:lnTo>
                <a:lnTo>
                  <a:pt x="381000" y="180480"/>
                </a:lnTo>
                <a:lnTo>
                  <a:pt x="152400" y="180480"/>
                </a:lnTo>
                <a:lnTo>
                  <a:pt x="0" y="113805"/>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hidden="1">
            <a:extLst>
              <a:ext uri="{FF2B5EF4-FFF2-40B4-BE49-F238E27FC236}">
                <a16:creationId xmlns:a16="http://schemas.microsoft.com/office/drawing/2014/main" id="{2811D704-B1A5-4132-8F6F-98019E241ACD}"/>
              </a:ext>
            </a:extLst>
          </p:cNvPr>
          <p:cNvSpPr/>
          <p:nvPr/>
        </p:nvSpPr>
        <p:spPr>
          <a:xfrm rot="20248372">
            <a:off x="5019586" y="2817844"/>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hidden="1">
            <a:extLst>
              <a:ext uri="{FF2B5EF4-FFF2-40B4-BE49-F238E27FC236}">
                <a16:creationId xmlns:a16="http://schemas.microsoft.com/office/drawing/2014/main" id="{EB724F8D-0F18-4824-9368-E505EC28EA4A}"/>
              </a:ext>
            </a:extLst>
          </p:cNvPr>
          <p:cNvSpPr/>
          <p:nvPr/>
        </p:nvSpPr>
        <p:spPr>
          <a:xfrm rot="20248372">
            <a:off x="3827262" y="2835478"/>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66" name="Ink 65" hidden="1">
                <a:extLst>
                  <a:ext uri="{FF2B5EF4-FFF2-40B4-BE49-F238E27FC236}">
                    <a16:creationId xmlns:a16="http://schemas.microsoft.com/office/drawing/2014/main" id="{1063F2AC-1008-40BA-8E1C-79836BA74480}"/>
                  </a:ext>
                </a:extLst>
              </p14:cNvPr>
              <p14:cNvContentPartPr/>
              <p14:nvPr/>
            </p14:nvContentPartPr>
            <p14:xfrm>
              <a:off x="3961605" y="4180320"/>
              <a:ext cx="1430280" cy="365940"/>
            </p14:xfrm>
          </p:contentPart>
        </mc:Choice>
        <mc:Fallback xmlns="">
          <p:pic>
            <p:nvPicPr>
              <p:cNvPr id="66" name="Ink 65" hidden="1">
                <a:extLst>
                  <a:ext uri="{FF2B5EF4-FFF2-40B4-BE49-F238E27FC236}">
                    <a16:creationId xmlns:a16="http://schemas.microsoft.com/office/drawing/2014/main" id="{1063F2AC-1008-40BA-8E1C-79836BA74480}"/>
                  </a:ext>
                </a:extLst>
              </p:cNvPr>
              <p:cNvPicPr/>
              <p:nvPr/>
            </p:nvPicPr>
            <p:blipFill>
              <a:blip r:embed="rId9"/>
              <a:stretch>
                <a:fillRect/>
              </a:stretch>
            </p:blipFill>
            <p:spPr>
              <a:xfrm>
                <a:off x="3957285" y="4176002"/>
                <a:ext cx="1438920" cy="3745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Ink 73" hidden="1">
                <a:extLst>
                  <a:ext uri="{FF2B5EF4-FFF2-40B4-BE49-F238E27FC236}">
                    <a16:creationId xmlns:a16="http://schemas.microsoft.com/office/drawing/2014/main" id="{4328EAAA-963D-4377-8B1A-0EFC779B38E5}"/>
                  </a:ext>
                </a:extLst>
              </p14:cNvPr>
              <p14:cNvContentPartPr/>
              <p14:nvPr/>
            </p14:nvContentPartPr>
            <p14:xfrm>
              <a:off x="4370925" y="3238380"/>
              <a:ext cx="687600" cy="619920"/>
            </p14:xfrm>
          </p:contentPart>
        </mc:Choice>
        <mc:Fallback xmlns="">
          <p:pic>
            <p:nvPicPr>
              <p:cNvPr id="74" name="Ink 73" hidden="1">
                <a:extLst>
                  <a:ext uri="{FF2B5EF4-FFF2-40B4-BE49-F238E27FC236}">
                    <a16:creationId xmlns:a16="http://schemas.microsoft.com/office/drawing/2014/main" id="{4328EAAA-963D-4377-8B1A-0EFC779B38E5}"/>
                  </a:ext>
                </a:extLst>
              </p:cNvPr>
              <p:cNvPicPr/>
              <p:nvPr/>
            </p:nvPicPr>
            <p:blipFill>
              <a:blip r:embed="rId11"/>
              <a:stretch>
                <a:fillRect/>
              </a:stretch>
            </p:blipFill>
            <p:spPr>
              <a:xfrm>
                <a:off x="4366605" y="3234060"/>
                <a:ext cx="696240" cy="628560"/>
              </a:xfrm>
              <a:prstGeom prst="rect">
                <a:avLst/>
              </a:prstGeom>
            </p:spPr>
          </p:pic>
        </mc:Fallback>
      </mc:AlternateContent>
      <p:sp>
        <p:nvSpPr>
          <p:cNvPr id="76" name="Thought Bubble: Cloud 75" hidden="1">
            <a:extLst>
              <a:ext uri="{FF2B5EF4-FFF2-40B4-BE49-F238E27FC236}">
                <a16:creationId xmlns:a16="http://schemas.microsoft.com/office/drawing/2014/main" id="{DE0DDA61-83B3-49EE-B526-43825FFB8A18}"/>
              </a:ext>
            </a:extLst>
          </p:cNvPr>
          <p:cNvSpPr/>
          <p:nvPr/>
        </p:nvSpPr>
        <p:spPr>
          <a:xfrm>
            <a:off x="149669" y="792965"/>
            <a:ext cx="2655722" cy="1630874"/>
          </a:xfrm>
          <a:prstGeom prst="cloudCallout">
            <a:avLst>
              <a:gd name="adj1" fmla="val 67158"/>
              <a:gd name="adj2" fmla="val 36802"/>
            </a:avLst>
          </a:prstGeom>
          <a:ln w="285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ack Issues BB" panose="02000503000000020004" pitchFamily="50" charset="0"/>
              </a:rPr>
              <a:t>Cool, </a:t>
            </a:r>
          </a:p>
          <a:p>
            <a:pPr algn="ctr"/>
            <a:r>
              <a:rPr lang="en-US" dirty="0">
                <a:latin typeface="Back Issues BB" panose="02000503000000020004" pitchFamily="50" charset="0"/>
              </a:rPr>
              <a:t>I guess.</a:t>
            </a:r>
          </a:p>
        </p:txBody>
      </p:sp>
      <p:sp>
        <p:nvSpPr>
          <p:cNvPr id="31" name="Freeform: Shape 30" hidden="1">
            <a:extLst>
              <a:ext uri="{FF2B5EF4-FFF2-40B4-BE49-F238E27FC236}">
                <a16:creationId xmlns:a16="http://schemas.microsoft.com/office/drawing/2014/main" id="{2D645961-C031-42BF-8438-C8584FD0C750}"/>
              </a:ext>
            </a:extLst>
          </p:cNvPr>
          <p:cNvSpPr/>
          <p:nvPr/>
        </p:nvSpPr>
        <p:spPr>
          <a:xfrm>
            <a:off x="4294686" y="5861687"/>
            <a:ext cx="1142655" cy="841375"/>
          </a:xfrm>
          <a:custGeom>
            <a:avLst/>
            <a:gdLst>
              <a:gd name="connsiteX0" fmla="*/ 63500 w 1054100"/>
              <a:gd name="connsiteY0" fmla="*/ 50800 h 787400"/>
              <a:gd name="connsiteX1" fmla="*/ 0 w 1054100"/>
              <a:gd name="connsiteY1" fmla="*/ 660400 h 787400"/>
              <a:gd name="connsiteX2" fmla="*/ 12700 w 1054100"/>
              <a:gd name="connsiteY2" fmla="*/ 787400 h 787400"/>
              <a:gd name="connsiteX3" fmla="*/ 1003300 w 1054100"/>
              <a:gd name="connsiteY3" fmla="*/ 787400 h 787400"/>
              <a:gd name="connsiteX4" fmla="*/ 1054100 w 1054100"/>
              <a:gd name="connsiteY4" fmla="*/ 647700 h 787400"/>
              <a:gd name="connsiteX5" fmla="*/ 1041400 w 1054100"/>
              <a:gd name="connsiteY5" fmla="*/ 520700 h 787400"/>
              <a:gd name="connsiteX6" fmla="*/ 927100 w 1054100"/>
              <a:gd name="connsiteY6" fmla="*/ 0 h 787400"/>
              <a:gd name="connsiteX7" fmla="*/ 825500 w 1054100"/>
              <a:gd name="connsiteY7" fmla="*/ 63500 h 787400"/>
              <a:gd name="connsiteX8" fmla="*/ 508000 w 1054100"/>
              <a:gd name="connsiteY8" fmla="*/ 63500 h 787400"/>
              <a:gd name="connsiteX9" fmla="*/ 317500 w 1054100"/>
              <a:gd name="connsiteY9" fmla="*/ 101600 h 787400"/>
              <a:gd name="connsiteX10" fmla="*/ 63500 w 1054100"/>
              <a:gd name="connsiteY10" fmla="*/ 50800 h 787400"/>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212725 h 898525"/>
              <a:gd name="connsiteX10" fmla="*/ 34925 w 1054100"/>
              <a:gd name="connsiteY10" fmla="*/ 0 h 898525"/>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165100 h 898525"/>
              <a:gd name="connsiteX10" fmla="*/ 34925 w 1054100"/>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041400 w 1177925"/>
              <a:gd name="connsiteY5" fmla="*/ 63182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50800 w 1177925"/>
              <a:gd name="connsiteY2" fmla="*/ 84137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65100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42167 w 1177925"/>
              <a:gd name="connsiteY5" fmla="*/ 631420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5" h="841375">
                <a:moveTo>
                  <a:pt x="34925" y="0"/>
                </a:moveTo>
                <a:lnTo>
                  <a:pt x="0" y="771525"/>
                </a:lnTo>
                <a:lnTo>
                  <a:pt x="50800" y="841375"/>
                </a:lnTo>
                <a:lnTo>
                  <a:pt x="965200" y="841375"/>
                </a:lnTo>
                <a:lnTo>
                  <a:pt x="1177925" y="806450"/>
                </a:lnTo>
                <a:cubicBezTo>
                  <a:pt x="1132417" y="748242"/>
                  <a:pt x="1183971" y="747308"/>
                  <a:pt x="1142167" y="631420"/>
                </a:cubicBezTo>
                <a:cubicBezTo>
                  <a:pt x="1100363" y="515533"/>
                  <a:pt x="965200" y="284692"/>
                  <a:pt x="927100" y="111125"/>
                </a:cubicBezTo>
                <a:lnTo>
                  <a:pt x="825500" y="174625"/>
                </a:lnTo>
                <a:lnTo>
                  <a:pt x="508000" y="174625"/>
                </a:lnTo>
                <a:lnTo>
                  <a:pt x="317500" y="131054"/>
                </a:lnTo>
                <a:lnTo>
                  <a:pt x="34925" y="0"/>
                </a:lnTo>
                <a:close/>
              </a:path>
            </a:pathLst>
          </a:custGeom>
          <a:solidFill>
            <a:srgbClr val="292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hidden="1">
            <a:extLst>
              <a:ext uri="{FF2B5EF4-FFF2-40B4-BE49-F238E27FC236}">
                <a16:creationId xmlns:a16="http://schemas.microsoft.com/office/drawing/2014/main" id="{6A01970E-0E61-4825-A0E3-83F12B72B926}"/>
              </a:ext>
            </a:extLst>
          </p:cNvPr>
          <p:cNvSpPr/>
          <p:nvPr/>
        </p:nvSpPr>
        <p:spPr>
          <a:xfrm rot="18894787">
            <a:off x="3329361" y="3194498"/>
            <a:ext cx="728140" cy="1091396"/>
          </a:xfrm>
          <a:custGeom>
            <a:avLst/>
            <a:gdLst>
              <a:gd name="connsiteX0" fmla="*/ 0 w 573220"/>
              <a:gd name="connsiteY0" fmla="*/ 545695 h 1091389"/>
              <a:gd name="connsiteX1" fmla="*/ 286610 w 573220"/>
              <a:gd name="connsiteY1" fmla="*/ 0 h 1091389"/>
              <a:gd name="connsiteX2" fmla="*/ 573220 w 573220"/>
              <a:gd name="connsiteY2" fmla="*/ 545695 h 1091389"/>
              <a:gd name="connsiteX3" fmla="*/ 286610 w 573220"/>
              <a:gd name="connsiteY3" fmla="*/ 1091390 h 1091389"/>
              <a:gd name="connsiteX4" fmla="*/ 0 w 573220"/>
              <a:gd name="connsiteY4" fmla="*/ 545695 h 1091389"/>
              <a:gd name="connsiteX0" fmla="*/ 0 w 728140"/>
              <a:gd name="connsiteY0" fmla="*/ 545698 h 1091396"/>
              <a:gd name="connsiteX1" fmla="*/ 286610 w 728140"/>
              <a:gd name="connsiteY1" fmla="*/ 3 h 1091396"/>
              <a:gd name="connsiteX2" fmla="*/ 728140 w 728140"/>
              <a:gd name="connsiteY2" fmla="*/ 539198 h 1091396"/>
              <a:gd name="connsiteX3" fmla="*/ 286610 w 728140"/>
              <a:gd name="connsiteY3" fmla="*/ 1091393 h 1091396"/>
              <a:gd name="connsiteX4" fmla="*/ 0 w 728140"/>
              <a:gd name="connsiteY4" fmla="*/ 545698 h 109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40" h="1091396">
                <a:moveTo>
                  <a:pt x="0" y="545698"/>
                </a:moveTo>
                <a:cubicBezTo>
                  <a:pt x="0" y="244319"/>
                  <a:pt x="165253" y="1086"/>
                  <a:pt x="286610" y="3"/>
                </a:cubicBezTo>
                <a:cubicBezTo>
                  <a:pt x="407967" y="-1080"/>
                  <a:pt x="728140" y="237819"/>
                  <a:pt x="728140" y="539198"/>
                </a:cubicBezTo>
                <a:cubicBezTo>
                  <a:pt x="728140" y="840577"/>
                  <a:pt x="407967" y="1090310"/>
                  <a:pt x="286610" y="1091393"/>
                </a:cubicBezTo>
                <a:cubicBezTo>
                  <a:pt x="165253" y="1092476"/>
                  <a:pt x="0" y="847077"/>
                  <a:pt x="0" y="545698"/>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hidden="1">
            <a:extLst>
              <a:ext uri="{FF2B5EF4-FFF2-40B4-BE49-F238E27FC236}">
                <a16:creationId xmlns:a16="http://schemas.microsoft.com/office/drawing/2014/main" id="{42B8DB89-4DF4-4DBF-952E-42830B6EC921}"/>
              </a:ext>
            </a:extLst>
          </p:cNvPr>
          <p:cNvSpPr/>
          <p:nvPr/>
        </p:nvSpPr>
        <p:spPr>
          <a:xfrm rot="2283523">
            <a:off x="5228296" y="3239065"/>
            <a:ext cx="732692" cy="1103462"/>
          </a:xfrm>
          <a:custGeom>
            <a:avLst/>
            <a:gdLst>
              <a:gd name="connsiteX0" fmla="*/ 0 w 573220"/>
              <a:gd name="connsiteY0" fmla="*/ 551663 h 1103325"/>
              <a:gd name="connsiteX1" fmla="*/ 286610 w 573220"/>
              <a:gd name="connsiteY1" fmla="*/ 0 h 1103325"/>
              <a:gd name="connsiteX2" fmla="*/ 573220 w 573220"/>
              <a:gd name="connsiteY2" fmla="*/ 551663 h 1103325"/>
              <a:gd name="connsiteX3" fmla="*/ 286610 w 573220"/>
              <a:gd name="connsiteY3" fmla="*/ 1103326 h 1103325"/>
              <a:gd name="connsiteX4" fmla="*/ 0 w 573220"/>
              <a:gd name="connsiteY4" fmla="*/ 551663 h 1103325"/>
              <a:gd name="connsiteX0" fmla="*/ 0 w 732692"/>
              <a:gd name="connsiteY0" fmla="*/ 579807 h 1103462"/>
              <a:gd name="connsiteX1" fmla="*/ 446082 w 732692"/>
              <a:gd name="connsiteY1" fmla="*/ 64 h 1103462"/>
              <a:gd name="connsiteX2" fmla="*/ 732692 w 732692"/>
              <a:gd name="connsiteY2" fmla="*/ 551727 h 1103462"/>
              <a:gd name="connsiteX3" fmla="*/ 446082 w 732692"/>
              <a:gd name="connsiteY3" fmla="*/ 1103390 h 1103462"/>
              <a:gd name="connsiteX4" fmla="*/ 0 w 732692"/>
              <a:gd name="connsiteY4" fmla="*/ 579807 h 110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92" h="1103462">
                <a:moveTo>
                  <a:pt x="0" y="579807"/>
                </a:moveTo>
                <a:cubicBezTo>
                  <a:pt x="0" y="275132"/>
                  <a:pt x="323967" y="4744"/>
                  <a:pt x="446082" y="64"/>
                </a:cubicBezTo>
                <a:cubicBezTo>
                  <a:pt x="568197" y="-4616"/>
                  <a:pt x="732692" y="247052"/>
                  <a:pt x="732692" y="551727"/>
                </a:cubicBezTo>
                <a:cubicBezTo>
                  <a:pt x="732692" y="856402"/>
                  <a:pt x="568197" y="1098710"/>
                  <a:pt x="446082" y="1103390"/>
                </a:cubicBezTo>
                <a:cubicBezTo>
                  <a:pt x="323967" y="1108070"/>
                  <a:pt x="0" y="884482"/>
                  <a:pt x="0" y="579807"/>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by Tracy Carroll" hidden="1">
            <a:extLst>
              <a:ext uri="{FF2B5EF4-FFF2-40B4-BE49-F238E27FC236}">
                <a16:creationId xmlns:a16="http://schemas.microsoft.com/office/drawing/2014/main" id="{8A15F9F9-E7CC-459C-AA11-480C99AF4BD9}"/>
              </a:ext>
            </a:extLst>
          </p:cNvPr>
          <p:cNvSpPr txBox="1"/>
          <p:nvPr/>
        </p:nvSpPr>
        <p:spPr>
          <a:xfrm>
            <a:off x="1028700" y="662340"/>
            <a:ext cx="1866900" cy="369332"/>
          </a:xfrm>
          <a:prstGeom prst="rect">
            <a:avLst/>
          </a:prstGeom>
          <a:noFill/>
        </p:spPr>
        <p:txBody>
          <a:bodyPr wrap="square" rtlCol="0">
            <a:spAutoFit/>
          </a:bodyPr>
          <a:lstStyle/>
          <a:p>
            <a:r>
              <a:rPr lang="en-US" dirty="0"/>
              <a:t>By </a:t>
            </a:r>
            <a:r>
              <a:rPr lang="en-US" b="1" u="sng" dirty="0"/>
              <a:t>Tracy Carroll</a:t>
            </a:r>
          </a:p>
        </p:txBody>
      </p:sp>
      <p:grpSp>
        <p:nvGrpSpPr>
          <p:cNvPr id="24" name="Group 23">
            <a:extLst>
              <a:ext uri="{FF2B5EF4-FFF2-40B4-BE49-F238E27FC236}">
                <a16:creationId xmlns:a16="http://schemas.microsoft.com/office/drawing/2014/main" id="{6BC97F0A-073B-42A4-BF66-57C3EADD89A6}"/>
              </a:ext>
            </a:extLst>
          </p:cNvPr>
          <p:cNvGrpSpPr/>
          <p:nvPr/>
        </p:nvGrpSpPr>
        <p:grpSpPr>
          <a:xfrm>
            <a:off x="-374765" y="-249675"/>
            <a:ext cx="9893528" cy="7168678"/>
            <a:chOff x="-374765" y="-249675"/>
            <a:chExt cx="9893528" cy="7168678"/>
          </a:xfrm>
        </p:grpSpPr>
        <p:sp>
          <p:nvSpPr>
            <p:cNvPr id="38" name="Rectangle 37">
              <a:extLst>
                <a:ext uri="{FF2B5EF4-FFF2-40B4-BE49-F238E27FC236}">
                  <a16:creationId xmlns:a16="http://schemas.microsoft.com/office/drawing/2014/main" id="{03AB2052-1835-43A8-BB4C-808F229ECB84}"/>
                </a:ext>
              </a:extLst>
            </p:cNvPr>
            <p:cNvSpPr/>
            <p:nvPr/>
          </p:nvSpPr>
          <p:spPr>
            <a:xfrm>
              <a:off x="-244929" y="-249675"/>
              <a:ext cx="9633857"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85F319B-478C-4533-AF8E-84B0240D3B10}"/>
                </a:ext>
              </a:extLst>
            </p:cNvPr>
            <p:cNvSpPr/>
            <p:nvPr/>
          </p:nvSpPr>
          <p:spPr>
            <a:xfrm rot="5400000">
              <a:off x="-3341478" y="3276956"/>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C6BF952-5E9A-4E51-9DFD-0730BD991C14}"/>
                </a:ext>
              </a:extLst>
            </p:cNvPr>
            <p:cNvSpPr/>
            <p:nvPr/>
          </p:nvSpPr>
          <p:spPr>
            <a:xfrm rot="5400000">
              <a:off x="5876717" y="3155690"/>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iPad">
            <a:extLst>
              <a:ext uri="{FF2B5EF4-FFF2-40B4-BE49-F238E27FC236}">
                <a16:creationId xmlns:a16="http://schemas.microsoft.com/office/drawing/2014/main" id="{A4835A36-9037-47E8-ABA5-304366205727}"/>
              </a:ext>
            </a:extLst>
          </p:cNvPr>
          <p:cNvGrpSpPr/>
          <p:nvPr/>
        </p:nvGrpSpPr>
        <p:grpSpPr>
          <a:xfrm>
            <a:off x="0" y="188976"/>
            <a:ext cx="9144000" cy="6858938"/>
            <a:chOff x="0" y="188976"/>
            <a:chExt cx="9144000" cy="6858938"/>
          </a:xfrm>
        </p:grpSpPr>
        <p:sp>
          <p:nvSpPr>
            <p:cNvPr id="22" name="Rectangle 21">
              <a:extLst>
                <a:ext uri="{FF2B5EF4-FFF2-40B4-BE49-F238E27FC236}">
                  <a16:creationId xmlns:a16="http://schemas.microsoft.com/office/drawing/2014/main" id="{4BE5E8CC-2AAF-48A4-AB5C-2CF755C9C4DF}"/>
                </a:ext>
              </a:extLst>
            </p:cNvPr>
            <p:cNvSpPr/>
            <p:nvPr/>
          </p:nvSpPr>
          <p:spPr>
            <a:xfrm>
              <a:off x="0" y="6471138"/>
              <a:ext cx="9144000" cy="5767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A78DB41-847B-4C57-B8E4-9F31D3D198F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88976"/>
              <a:ext cx="9144000" cy="6480048"/>
            </a:xfrm>
            <a:prstGeom prst="rect">
              <a:avLst/>
            </a:prstGeom>
          </p:spPr>
        </p:pic>
      </p:grpSp>
      <p:pic>
        <p:nvPicPr>
          <p:cNvPr id="25" name="Recorded Sound">
            <a:hlinkClick r:id="" action="ppaction://media"/>
            <a:extLst>
              <a:ext uri="{FF2B5EF4-FFF2-40B4-BE49-F238E27FC236}">
                <a16:creationId xmlns:a16="http://schemas.microsoft.com/office/drawing/2014/main" id="{AF40BCA5-844F-4044-ACE3-DDF881CBF912}"/>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054329" y="6059424"/>
            <a:ext cx="609600" cy="609600"/>
          </a:xfrm>
          <a:prstGeom prst="rect">
            <a:avLst/>
          </a:prstGeom>
        </p:spPr>
      </p:pic>
    </p:spTree>
    <p:custDataLst>
      <p:tags r:id="rId1"/>
    </p:custDataLst>
    <p:extLst>
      <p:ext uri="{BB962C8B-B14F-4D97-AF65-F5344CB8AC3E}">
        <p14:creationId xmlns:p14="http://schemas.microsoft.com/office/powerpoint/2010/main" val="467587824"/>
      </p:ext>
    </p:extLst>
  </p:cSld>
  <p:clrMapOvr>
    <a:masterClrMapping/>
  </p:clrMapOvr>
  <mc:AlternateContent xmlns:mc="http://schemas.openxmlformats.org/markup-compatibility/2006" xmlns:p14="http://schemas.microsoft.com/office/powerpoint/2010/main">
    <mc:Choice Requires="p14">
      <p:transition p14:dur="0" advTm="15815"/>
    </mc:Choice>
    <mc:Fallback xmlns="">
      <p:transition advTm="158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50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750"/>
                                        <p:tgtEl>
                                          <p:spTgt spid="35"/>
                                        </p:tgtEl>
                                      </p:cBhvr>
                                    </p:animEffect>
                                  </p:childTnLst>
                                </p:cTn>
                              </p:par>
                            </p:childTnLst>
                          </p:cTn>
                        </p:par>
                        <p:par>
                          <p:cTn id="13" fill="hold">
                            <p:stCondLst>
                              <p:cond delay="2250"/>
                            </p:stCondLst>
                            <p:childTnLst>
                              <p:par>
                                <p:cTn id="14" presetID="1" presetClass="mediacall" presetSubtype="0" fill="hold" nodeType="afterEffect">
                                  <p:stCondLst>
                                    <p:cond delay="0"/>
                                  </p:stCondLst>
                                  <p:childTnLst>
                                    <p:cmd type="call" cmd="playFrom(0.0)">
                                      <p:cBhvr>
                                        <p:cTn id="15" dur="14452"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5"/>
                </p:tgtEl>
              </p:cMediaNode>
            </p:audio>
          </p:childTnLst>
        </p:cTn>
      </p:par>
    </p:tnLst>
    <p:bldLst>
      <p:bldP spid="6" grpId="0"/>
      <p:bldP spid="35" grpId="0"/>
    </p:bldLst>
  </p:timing>
  <p:extLst mod="1">
    <p:ext uri="{E180D4A7-C9FB-4DFB-919C-405C955672EB}">
      <p14:showEvtLst xmlns:p14="http://schemas.microsoft.com/office/powerpoint/2010/main">
        <p14:playEvt time="258" objId="25"/>
        <p14:stopEvt time="14719" objId="2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kiyo">
            <a:extLst>
              <a:ext uri="{FF2B5EF4-FFF2-40B4-BE49-F238E27FC236}">
                <a16:creationId xmlns:a16="http://schemas.microsoft.com/office/drawing/2014/main" id="{82CED3C5-83F0-49A4-B958-C80CD99FBE2B}"/>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79253"/>
          <a:stretch/>
        </p:blipFill>
        <p:spPr>
          <a:xfrm>
            <a:off x="639001" y="662340"/>
            <a:ext cx="8355331" cy="6195660"/>
          </a:xfrm>
          <a:prstGeom prst="rect">
            <a:avLst/>
          </a:prstGeom>
        </p:spPr>
      </p:pic>
      <p:sp>
        <p:nvSpPr>
          <p:cNvPr id="8" name="Trapezoid 7">
            <a:extLst>
              <a:ext uri="{FF2B5EF4-FFF2-40B4-BE49-F238E27FC236}">
                <a16:creationId xmlns:a16="http://schemas.microsoft.com/office/drawing/2014/main" id="{65EFF8FB-817E-4FAD-98EE-18C3B78B32DD}"/>
              </a:ext>
            </a:extLst>
          </p:cNvPr>
          <p:cNvSpPr/>
          <p:nvPr/>
        </p:nvSpPr>
        <p:spPr>
          <a:xfrm>
            <a:off x="2159306" y="3460176"/>
            <a:ext cx="4825388" cy="3316077"/>
          </a:xfrm>
          <a:custGeom>
            <a:avLst/>
            <a:gdLst>
              <a:gd name="connsiteX0" fmla="*/ 0 w 4825388"/>
              <a:gd name="connsiteY0" fmla="*/ 2798284 h 2798284"/>
              <a:gd name="connsiteX1" fmla="*/ 699571 w 4825388"/>
              <a:gd name="connsiteY1" fmla="*/ 0 h 2798284"/>
              <a:gd name="connsiteX2" fmla="*/ 4125817 w 4825388"/>
              <a:gd name="connsiteY2" fmla="*/ 0 h 2798284"/>
              <a:gd name="connsiteX3" fmla="*/ 4825388 w 4825388"/>
              <a:gd name="connsiteY3" fmla="*/ 2798284 h 2798284"/>
              <a:gd name="connsiteX4" fmla="*/ 0 w 4825388"/>
              <a:gd name="connsiteY4" fmla="*/ 2798284 h 2798284"/>
              <a:gd name="connsiteX0" fmla="*/ 0 w 4825388"/>
              <a:gd name="connsiteY0" fmla="*/ 3316077 h 3316077"/>
              <a:gd name="connsiteX1" fmla="*/ 886857 w 4825388"/>
              <a:gd name="connsiteY1" fmla="*/ 0 h 3316077"/>
              <a:gd name="connsiteX2" fmla="*/ 4125817 w 4825388"/>
              <a:gd name="connsiteY2" fmla="*/ 517793 h 3316077"/>
              <a:gd name="connsiteX3" fmla="*/ 4825388 w 4825388"/>
              <a:gd name="connsiteY3" fmla="*/ 3316077 h 3316077"/>
              <a:gd name="connsiteX4" fmla="*/ 0 w 4825388"/>
              <a:gd name="connsiteY4" fmla="*/ 3316077 h 3316077"/>
              <a:gd name="connsiteX0" fmla="*/ 0 w 4825388"/>
              <a:gd name="connsiteY0" fmla="*/ 3316077 h 3316077"/>
              <a:gd name="connsiteX1" fmla="*/ 886857 w 4825388"/>
              <a:gd name="connsiteY1" fmla="*/ 0 h 3316077"/>
              <a:gd name="connsiteX2" fmla="*/ 3949547 w 4825388"/>
              <a:gd name="connsiteY2" fmla="*/ 209321 h 3316077"/>
              <a:gd name="connsiteX3" fmla="*/ 4825388 w 4825388"/>
              <a:gd name="connsiteY3" fmla="*/ 3316077 h 3316077"/>
              <a:gd name="connsiteX4" fmla="*/ 0 w 4825388"/>
              <a:gd name="connsiteY4" fmla="*/ 3316077 h 331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388" h="3316077">
                <a:moveTo>
                  <a:pt x="0" y="3316077"/>
                </a:moveTo>
                <a:lnTo>
                  <a:pt x="886857" y="0"/>
                </a:lnTo>
                <a:lnTo>
                  <a:pt x="3949547" y="209321"/>
                </a:lnTo>
                <a:lnTo>
                  <a:pt x="4825388" y="3316077"/>
                </a:lnTo>
                <a:lnTo>
                  <a:pt x="0" y="3316077"/>
                </a:lnTo>
                <a:close/>
              </a:path>
            </a:pathLst>
          </a:cu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F40095-E598-4F94-B459-7E48223A7B01}"/>
              </a:ext>
            </a:extLst>
          </p:cNvPr>
          <p:cNvSpPr/>
          <p:nvPr/>
        </p:nvSpPr>
        <p:spPr>
          <a:xfrm>
            <a:off x="3029639" y="936434"/>
            <a:ext cx="3216925" cy="3855903"/>
          </a:xfrm>
          <a:prstGeom prst="ellipse">
            <a:avLst/>
          </a:pr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9C5AE8-1942-4B23-991F-B881BCCFDFD0}"/>
              </a:ext>
            </a:extLst>
          </p:cNvPr>
          <p:cNvSpPr txBox="1"/>
          <p:nvPr/>
        </p:nvSpPr>
        <p:spPr>
          <a:xfrm>
            <a:off x="149668" y="77565"/>
            <a:ext cx="8844664" cy="584775"/>
          </a:xfrm>
          <a:prstGeom prst="rect">
            <a:avLst/>
          </a:prstGeom>
          <a:noFill/>
        </p:spPr>
        <p:txBody>
          <a:bodyPr wrap="square" rtlCol="0">
            <a:spAutoFit/>
          </a:bodyPr>
          <a:lstStyle/>
          <a:p>
            <a:pPr algn="ctr"/>
            <a:r>
              <a:rPr lang="en-US" sz="3200" dirty="0"/>
              <a:t>How to Create Cartoons Using </a:t>
            </a:r>
            <a:r>
              <a:rPr lang="en-US" sz="3200" dirty="0" err="1"/>
              <a:t>Powerpoint</a:t>
            </a:r>
            <a:endParaRPr lang="en-US" sz="3200" dirty="0"/>
          </a:p>
        </p:txBody>
      </p:sp>
      <p:sp>
        <p:nvSpPr>
          <p:cNvPr id="12" name="Rectangle 11">
            <a:extLst>
              <a:ext uri="{FF2B5EF4-FFF2-40B4-BE49-F238E27FC236}">
                <a16:creationId xmlns:a16="http://schemas.microsoft.com/office/drawing/2014/main" id="{9285C53B-DA40-4AB6-A812-9D06AB6812FA}"/>
              </a:ext>
            </a:extLst>
          </p:cNvPr>
          <p:cNvSpPr/>
          <p:nvPr/>
        </p:nvSpPr>
        <p:spPr>
          <a:xfrm>
            <a:off x="3514151" y="4476999"/>
            <a:ext cx="2247900" cy="1800225"/>
          </a:xfrm>
          <a:prstGeom prst="rect">
            <a:avLst/>
          </a:pr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2E20AC3-D294-40EF-AF6C-EBD8146D62E9}"/>
              </a:ext>
            </a:extLst>
          </p:cNvPr>
          <p:cNvSpPr/>
          <p:nvPr/>
        </p:nvSpPr>
        <p:spPr>
          <a:xfrm>
            <a:off x="3227647" y="1442971"/>
            <a:ext cx="2854451" cy="3936116"/>
          </a:xfrm>
          <a:custGeom>
            <a:avLst/>
            <a:gdLst>
              <a:gd name="connsiteX0" fmla="*/ 0 w 2853369"/>
              <a:gd name="connsiteY0" fmla="*/ 1966951 h 3933902"/>
              <a:gd name="connsiteX1" fmla="*/ 1426685 w 2853369"/>
              <a:gd name="connsiteY1" fmla="*/ 0 h 3933902"/>
              <a:gd name="connsiteX2" fmla="*/ 2853370 w 2853369"/>
              <a:gd name="connsiteY2" fmla="*/ 1966951 h 3933902"/>
              <a:gd name="connsiteX3" fmla="*/ 1426685 w 2853369"/>
              <a:gd name="connsiteY3" fmla="*/ 3933902 h 3933902"/>
              <a:gd name="connsiteX4" fmla="*/ 0 w 2853369"/>
              <a:gd name="connsiteY4" fmla="*/ 1966951 h 3933902"/>
              <a:gd name="connsiteX0" fmla="*/ 39033 w 2892403"/>
              <a:gd name="connsiteY0" fmla="*/ 2067136 h 4034087"/>
              <a:gd name="connsiteX1" fmla="*/ 494091 w 2892403"/>
              <a:gd name="connsiteY1" fmla="*/ 473075 h 4034087"/>
              <a:gd name="connsiteX2" fmla="*/ 1465718 w 2892403"/>
              <a:gd name="connsiteY2" fmla="*/ 100185 h 4034087"/>
              <a:gd name="connsiteX3" fmla="*/ 2892403 w 2892403"/>
              <a:gd name="connsiteY3" fmla="*/ 2067136 h 4034087"/>
              <a:gd name="connsiteX4" fmla="*/ 1465718 w 2892403"/>
              <a:gd name="connsiteY4" fmla="*/ 4034087 h 4034087"/>
              <a:gd name="connsiteX5" fmla="*/ 39033 w 2892403"/>
              <a:gd name="connsiteY5" fmla="*/ 2067136 h 4034087"/>
              <a:gd name="connsiteX0" fmla="*/ 39033 w 2914694"/>
              <a:gd name="connsiteY0" fmla="*/ 1967190 h 3934141"/>
              <a:gd name="connsiteX1" fmla="*/ 494091 w 2914694"/>
              <a:gd name="connsiteY1" fmla="*/ 373129 h 3934141"/>
              <a:gd name="connsiteX2" fmla="*/ 1465718 w 2914694"/>
              <a:gd name="connsiteY2" fmla="*/ 239 h 3934141"/>
              <a:gd name="connsiteX3" fmla="*/ 2411791 w 2914694"/>
              <a:gd name="connsiteY3" fmla="*/ 398530 h 3934141"/>
              <a:gd name="connsiteX4" fmla="*/ 2892403 w 2914694"/>
              <a:gd name="connsiteY4" fmla="*/ 1967190 h 3934141"/>
              <a:gd name="connsiteX5" fmla="*/ 1465718 w 2914694"/>
              <a:gd name="connsiteY5" fmla="*/ 3934141 h 3934141"/>
              <a:gd name="connsiteX6" fmla="*/ 39033 w 2914694"/>
              <a:gd name="connsiteY6" fmla="*/ 1967190 h 3934141"/>
              <a:gd name="connsiteX0" fmla="*/ 295 w 2875956"/>
              <a:gd name="connsiteY0" fmla="*/ 1967190 h 3975954"/>
              <a:gd name="connsiteX1" fmla="*/ 455353 w 2875956"/>
              <a:gd name="connsiteY1" fmla="*/ 373129 h 3975954"/>
              <a:gd name="connsiteX2" fmla="*/ 1426980 w 2875956"/>
              <a:gd name="connsiteY2" fmla="*/ 239 h 3975954"/>
              <a:gd name="connsiteX3" fmla="*/ 2373053 w 2875956"/>
              <a:gd name="connsiteY3" fmla="*/ 398530 h 3975954"/>
              <a:gd name="connsiteX4" fmla="*/ 2853665 w 2875956"/>
              <a:gd name="connsiteY4" fmla="*/ 1967190 h 3975954"/>
              <a:gd name="connsiteX5" fmla="*/ 1426980 w 2875956"/>
              <a:gd name="connsiteY5" fmla="*/ 3934141 h 3975954"/>
              <a:gd name="connsiteX6" fmla="*/ 404552 w 2875956"/>
              <a:gd name="connsiteY6" fmla="*/ 3205230 h 3975954"/>
              <a:gd name="connsiteX7" fmla="*/ 295 w 2875956"/>
              <a:gd name="connsiteY7" fmla="*/ 1967190 h 3975954"/>
              <a:gd name="connsiteX0" fmla="*/ 295 w 2854451"/>
              <a:gd name="connsiteY0" fmla="*/ 1967190 h 3936116"/>
              <a:gd name="connsiteX1" fmla="*/ 455353 w 2854451"/>
              <a:gd name="connsiteY1" fmla="*/ 373129 h 3936116"/>
              <a:gd name="connsiteX2" fmla="*/ 1426980 w 2854451"/>
              <a:gd name="connsiteY2" fmla="*/ 239 h 3936116"/>
              <a:gd name="connsiteX3" fmla="*/ 2373053 w 2854451"/>
              <a:gd name="connsiteY3" fmla="*/ 398530 h 3936116"/>
              <a:gd name="connsiteX4" fmla="*/ 2853665 w 2854451"/>
              <a:gd name="connsiteY4" fmla="*/ 1967190 h 3936116"/>
              <a:gd name="connsiteX5" fmla="*/ 2423852 w 2854451"/>
              <a:gd name="connsiteY5" fmla="*/ 3370329 h 3936116"/>
              <a:gd name="connsiteX6" fmla="*/ 1426980 w 2854451"/>
              <a:gd name="connsiteY6" fmla="*/ 3934141 h 3936116"/>
              <a:gd name="connsiteX7" fmla="*/ 404552 w 2854451"/>
              <a:gd name="connsiteY7" fmla="*/ 3205230 h 3936116"/>
              <a:gd name="connsiteX8" fmla="*/ 295 w 2854451"/>
              <a:gd name="connsiteY8" fmla="*/ 1967190 h 39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4451" h="3936116">
                <a:moveTo>
                  <a:pt x="295" y="1967190"/>
                </a:moveTo>
                <a:cubicBezTo>
                  <a:pt x="8762" y="1495173"/>
                  <a:pt x="217572" y="700954"/>
                  <a:pt x="455353" y="373129"/>
                </a:cubicBezTo>
                <a:cubicBezTo>
                  <a:pt x="693134" y="45304"/>
                  <a:pt x="1107363" y="-3994"/>
                  <a:pt x="1426980" y="239"/>
                </a:cubicBezTo>
                <a:cubicBezTo>
                  <a:pt x="1746597" y="4473"/>
                  <a:pt x="2135272" y="70705"/>
                  <a:pt x="2373053" y="398530"/>
                </a:cubicBezTo>
                <a:cubicBezTo>
                  <a:pt x="2610834" y="726355"/>
                  <a:pt x="2870599" y="1529040"/>
                  <a:pt x="2853665" y="1967190"/>
                </a:cubicBezTo>
                <a:cubicBezTo>
                  <a:pt x="2836732" y="2405340"/>
                  <a:pt x="2661633" y="3042504"/>
                  <a:pt x="2423852" y="3370329"/>
                </a:cubicBezTo>
                <a:cubicBezTo>
                  <a:pt x="2186071" y="3698154"/>
                  <a:pt x="1763530" y="3961657"/>
                  <a:pt x="1426980" y="3934141"/>
                </a:cubicBezTo>
                <a:cubicBezTo>
                  <a:pt x="1090430" y="3906625"/>
                  <a:pt x="642333" y="3533055"/>
                  <a:pt x="404552" y="3205230"/>
                </a:cubicBezTo>
                <a:cubicBezTo>
                  <a:pt x="166771" y="2877405"/>
                  <a:pt x="-8172" y="2439207"/>
                  <a:pt x="295" y="1967190"/>
                </a:cubicBezTo>
                <a:close/>
              </a:path>
            </a:pathLst>
          </a:custGeom>
          <a:solidFill>
            <a:srgbClr val="E1A1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A27007-7C5D-463A-A51F-5B0DF06BC857}"/>
              </a:ext>
            </a:extLst>
          </p:cNvPr>
          <p:cNvSpPr/>
          <p:nvPr/>
        </p:nvSpPr>
        <p:spPr>
          <a:xfrm rot="365143">
            <a:off x="6009076" y="3044247"/>
            <a:ext cx="175394"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BF7080A4-FC83-418E-8D96-07B4F04302EB}"/>
              </a:ext>
            </a:extLst>
          </p:cNvPr>
          <p:cNvSpPr/>
          <p:nvPr/>
        </p:nvSpPr>
        <p:spPr>
          <a:xfrm rot="21234857" flipH="1">
            <a:off x="3009929" y="3042547"/>
            <a:ext cx="329313"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hidden="1">
            <a:extLst>
              <a:ext uri="{FF2B5EF4-FFF2-40B4-BE49-F238E27FC236}">
                <a16:creationId xmlns:a16="http://schemas.microsoft.com/office/drawing/2014/main" id="{1A26A3F1-89B7-4B6F-8B9F-B65121720184}"/>
              </a:ext>
            </a:extLst>
          </p:cNvPr>
          <p:cNvSpPr/>
          <p:nvPr/>
        </p:nvSpPr>
        <p:spPr>
          <a:xfrm>
            <a:off x="819150" y="5305425"/>
            <a:ext cx="7591425" cy="1581150"/>
          </a:xfrm>
          <a:custGeom>
            <a:avLst/>
            <a:gdLst>
              <a:gd name="connsiteX0" fmla="*/ 2381250 w 7591425"/>
              <a:gd name="connsiteY0" fmla="*/ 228600 h 1581150"/>
              <a:gd name="connsiteX1" fmla="*/ 2095500 w 7591425"/>
              <a:gd name="connsiteY1" fmla="*/ 495300 h 1581150"/>
              <a:gd name="connsiteX2" fmla="*/ 1657350 w 7591425"/>
              <a:gd name="connsiteY2" fmla="*/ 781050 h 1581150"/>
              <a:gd name="connsiteX3" fmla="*/ 1057275 w 7591425"/>
              <a:gd name="connsiteY3" fmla="*/ 828675 h 1581150"/>
              <a:gd name="connsiteX4" fmla="*/ 314325 w 7591425"/>
              <a:gd name="connsiteY4" fmla="*/ 1152525 h 1581150"/>
              <a:gd name="connsiteX5" fmla="*/ 38100 w 7591425"/>
              <a:gd name="connsiteY5" fmla="*/ 1228725 h 1581150"/>
              <a:gd name="connsiteX6" fmla="*/ 0 w 7591425"/>
              <a:gd name="connsiteY6" fmla="*/ 1562100 h 1581150"/>
              <a:gd name="connsiteX7" fmla="*/ 3457575 w 7591425"/>
              <a:gd name="connsiteY7" fmla="*/ 1552575 h 1581150"/>
              <a:gd name="connsiteX8" fmla="*/ 7591425 w 7591425"/>
              <a:gd name="connsiteY8" fmla="*/ 1533525 h 1581150"/>
              <a:gd name="connsiteX9" fmla="*/ 7524750 w 7591425"/>
              <a:gd name="connsiteY9" fmla="*/ 1162050 h 1581150"/>
              <a:gd name="connsiteX10" fmla="*/ 7162800 w 7591425"/>
              <a:gd name="connsiteY10" fmla="*/ 923925 h 1581150"/>
              <a:gd name="connsiteX11" fmla="*/ 6419850 w 7591425"/>
              <a:gd name="connsiteY11" fmla="*/ 704850 h 1581150"/>
              <a:gd name="connsiteX12" fmla="*/ 5962650 w 7591425"/>
              <a:gd name="connsiteY12" fmla="*/ 523875 h 1581150"/>
              <a:gd name="connsiteX13" fmla="*/ 5838825 w 7591425"/>
              <a:gd name="connsiteY13" fmla="*/ 476250 h 1581150"/>
              <a:gd name="connsiteX14" fmla="*/ 4962525 w 7591425"/>
              <a:gd name="connsiteY14" fmla="*/ 0 h 1581150"/>
              <a:gd name="connsiteX15" fmla="*/ 5048250 w 7591425"/>
              <a:gd name="connsiteY15" fmla="*/ 447675 h 1581150"/>
              <a:gd name="connsiteX16" fmla="*/ 4981575 w 7591425"/>
              <a:gd name="connsiteY16" fmla="*/ 742950 h 1581150"/>
              <a:gd name="connsiteX17" fmla="*/ 4791075 w 7591425"/>
              <a:gd name="connsiteY17" fmla="*/ 1038225 h 1581150"/>
              <a:gd name="connsiteX18" fmla="*/ 4581525 w 7591425"/>
              <a:gd name="connsiteY18" fmla="*/ 1133475 h 1581150"/>
              <a:gd name="connsiteX19" fmla="*/ 4600575 w 7591425"/>
              <a:gd name="connsiteY19" fmla="*/ 1581150 h 1581150"/>
              <a:gd name="connsiteX20" fmla="*/ 3419475 w 7591425"/>
              <a:gd name="connsiteY20" fmla="*/ 1581150 h 1581150"/>
              <a:gd name="connsiteX21" fmla="*/ 3495675 w 7591425"/>
              <a:gd name="connsiteY21" fmla="*/ 1247775 h 1581150"/>
              <a:gd name="connsiteX22" fmla="*/ 3114675 w 7591425"/>
              <a:gd name="connsiteY22" fmla="*/ 1171575 h 1581150"/>
              <a:gd name="connsiteX23" fmla="*/ 2762250 w 7591425"/>
              <a:gd name="connsiteY23" fmla="*/ 895350 h 1581150"/>
              <a:gd name="connsiteX24" fmla="*/ 2686050 w 7591425"/>
              <a:gd name="connsiteY24" fmla="*/ 828675 h 1581150"/>
              <a:gd name="connsiteX25" fmla="*/ 2476500 w 7591425"/>
              <a:gd name="connsiteY25" fmla="*/ 600075 h 1581150"/>
              <a:gd name="connsiteX26" fmla="*/ 2381250 w 7591425"/>
              <a:gd name="connsiteY26" fmla="*/ 22860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91425" h="1581150">
                <a:moveTo>
                  <a:pt x="2381250" y="228600"/>
                </a:moveTo>
                <a:lnTo>
                  <a:pt x="2095500" y="495300"/>
                </a:lnTo>
                <a:lnTo>
                  <a:pt x="1657350" y="781050"/>
                </a:lnTo>
                <a:lnTo>
                  <a:pt x="1057275" y="828675"/>
                </a:lnTo>
                <a:lnTo>
                  <a:pt x="314325" y="1152525"/>
                </a:lnTo>
                <a:lnTo>
                  <a:pt x="38100" y="1228725"/>
                </a:lnTo>
                <a:lnTo>
                  <a:pt x="0" y="1562100"/>
                </a:lnTo>
                <a:lnTo>
                  <a:pt x="3457575" y="1552575"/>
                </a:lnTo>
                <a:lnTo>
                  <a:pt x="7591425" y="1533525"/>
                </a:lnTo>
                <a:lnTo>
                  <a:pt x="7524750" y="1162050"/>
                </a:lnTo>
                <a:lnTo>
                  <a:pt x="7162800" y="923925"/>
                </a:lnTo>
                <a:lnTo>
                  <a:pt x="6419850" y="704850"/>
                </a:lnTo>
                <a:lnTo>
                  <a:pt x="5962650" y="523875"/>
                </a:lnTo>
                <a:lnTo>
                  <a:pt x="5838825" y="476250"/>
                </a:lnTo>
                <a:lnTo>
                  <a:pt x="4962525" y="0"/>
                </a:lnTo>
                <a:lnTo>
                  <a:pt x="5048250" y="447675"/>
                </a:lnTo>
                <a:lnTo>
                  <a:pt x="4981575" y="742950"/>
                </a:lnTo>
                <a:lnTo>
                  <a:pt x="4791075" y="1038225"/>
                </a:lnTo>
                <a:lnTo>
                  <a:pt x="4581525" y="1133475"/>
                </a:lnTo>
                <a:lnTo>
                  <a:pt x="4600575" y="1581150"/>
                </a:lnTo>
                <a:lnTo>
                  <a:pt x="3419475" y="1581150"/>
                </a:lnTo>
                <a:lnTo>
                  <a:pt x="3495675" y="1247775"/>
                </a:lnTo>
                <a:lnTo>
                  <a:pt x="3114675" y="1171575"/>
                </a:lnTo>
                <a:lnTo>
                  <a:pt x="2762250" y="895350"/>
                </a:lnTo>
                <a:lnTo>
                  <a:pt x="2686050" y="828675"/>
                </a:lnTo>
                <a:lnTo>
                  <a:pt x="2476500" y="600075"/>
                </a:lnTo>
                <a:lnTo>
                  <a:pt x="2381250" y="228600"/>
                </a:lnTo>
                <a:close/>
              </a:path>
            </a:pathLst>
          </a:custGeom>
          <a:solidFill>
            <a:srgbClr val="28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hidden="1">
            <a:extLst>
              <a:ext uri="{FF2B5EF4-FFF2-40B4-BE49-F238E27FC236}">
                <a16:creationId xmlns:a16="http://schemas.microsoft.com/office/drawing/2014/main" id="{6396D666-CD53-4F51-9A2F-AC399AE6245B}"/>
              </a:ext>
            </a:extLst>
          </p:cNvPr>
          <p:cNvSpPr/>
          <p:nvPr/>
        </p:nvSpPr>
        <p:spPr>
          <a:xfrm>
            <a:off x="3162728" y="4613153"/>
            <a:ext cx="2780235" cy="2435575"/>
          </a:xfrm>
          <a:custGeom>
            <a:avLst/>
            <a:gdLst>
              <a:gd name="connsiteX0" fmla="*/ 257175 w 2657475"/>
              <a:gd name="connsiteY0" fmla="*/ 0 h 1962150"/>
              <a:gd name="connsiteX1" fmla="*/ 304800 w 2657475"/>
              <a:gd name="connsiteY1" fmla="*/ 323850 h 1962150"/>
              <a:gd name="connsiteX2" fmla="*/ 723900 w 2657475"/>
              <a:gd name="connsiteY2" fmla="*/ 733425 h 1962150"/>
              <a:gd name="connsiteX3" fmla="*/ 1200150 w 2657475"/>
              <a:gd name="connsiteY3" fmla="*/ 1076325 h 1962150"/>
              <a:gd name="connsiteX4" fmla="*/ 1724025 w 2657475"/>
              <a:gd name="connsiteY4" fmla="*/ 1209675 h 1962150"/>
              <a:gd name="connsiteX5" fmla="*/ 2057400 w 2657475"/>
              <a:gd name="connsiteY5" fmla="*/ 1047750 h 1962150"/>
              <a:gd name="connsiteX6" fmla="*/ 2247900 w 2657475"/>
              <a:gd name="connsiteY6" fmla="*/ 676275 h 1962150"/>
              <a:gd name="connsiteX7" fmla="*/ 2486025 w 2657475"/>
              <a:gd name="connsiteY7" fmla="*/ 333375 h 1962150"/>
              <a:gd name="connsiteX8" fmla="*/ 2552700 w 2657475"/>
              <a:gd name="connsiteY8" fmla="*/ 285750 h 1962150"/>
              <a:gd name="connsiteX9" fmla="*/ 2657475 w 2657475"/>
              <a:gd name="connsiteY9" fmla="*/ 609600 h 1962150"/>
              <a:gd name="connsiteX10" fmla="*/ 2628900 w 2657475"/>
              <a:gd name="connsiteY10" fmla="*/ 828675 h 1962150"/>
              <a:gd name="connsiteX11" fmla="*/ 2581275 w 2657475"/>
              <a:gd name="connsiteY11" fmla="*/ 1143000 h 1962150"/>
              <a:gd name="connsiteX12" fmla="*/ 2314575 w 2657475"/>
              <a:gd name="connsiteY12" fmla="*/ 1524000 h 1962150"/>
              <a:gd name="connsiteX13" fmla="*/ 2133600 w 2657475"/>
              <a:gd name="connsiteY13" fmla="*/ 1524000 h 1962150"/>
              <a:gd name="connsiteX14" fmla="*/ 2200275 w 2657475"/>
              <a:gd name="connsiteY14" fmla="*/ 1962150 h 1962150"/>
              <a:gd name="connsiteX15" fmla="*/ 1038225 w 2657475"/>
              <a:gd name="connsiteY15" fmla="*/ 1962150 h 1962150"/>
              <a:gd name="connsiteX16" fmla="*/ 1104900 w 2657475"/>
              <a:gd name="connsiteY16" fmla="*/ 1647825 h 1962150"/>
              <a:gd name="connsiteX17" fmla="*/ 609600 w 2657475"/>
              <a:gd name="connsiteY17" fmla="*/ 1524000 h 1962150"/>
              <a:gd name="connsiteX18" fmla="*/ 123825 w 2657475"/>
              <a:gd name="connsiteY18" fmla="*/ 1104900 h 1962150"/>
              <a:gd name="connsiteX19" fmla="*/ 0 w 2657475"/>
              <a:gd name="connsiteY19" fmla="*/ 695325 h 1962150"/>
              <a:gd name="connsiteX20" fmla="*/ 0 w 2657475"/>
              <a:gd name="connsiteY20" fmla="*/ 266700 h 1962150"/>
              <a:gd name="connsiteX21" fmla="*/ 257175 w 2657475"/>
              <a:gd name="connsiteY21" fmla="*/ 0 h 1962150"/>
              <a:gd name="connsiteX0" fmla="*/ 329515 w 2657475"/>
              <a:gd name="connsiteY0" fmla="*/ 0 h 1946922"/>
              <a:gd name="connsiteX1" fmla="*/ 304800 w 2657475"/>
              <a:gd name="connsiteY1" fmla="*/ 308622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930968 w 2657475"/>
              <a:gd name="connsiteY16" fmla="*/ 1805089 h 1946922"/>
              <a:gd name="connsiteX17" fmla="*/ 1104900 w 2657475"/>
              <a:gd name="connsiteY17" fmla="*/ 1632597 h 1946922"/>
              <a:gd name="connsiteX18" fmla="*/ 609600 w 2657475"/>
              <a:gd name="connsiteY18" fmla="*/ 1508772 h 1946922"/>
              <a:gd name="connsiteX19" fmla="*/ 123825 w 2657475"/>
              <a:gd name="connsiteY19" fmla="*/ 1089672 h 1946922"/>
              <a:gd name="connsiteX20" fmla="*/ 0 w 2657475"/>
              <a:gd name="connsiteY20" fmla="*/ 680097 h 1946922"/>
              <a:gd name="connsiteX21" fmla="*/ 0 w 2657475"/>
              <a:gd name="connsiteY21" fmla="*/ 251472 h 1946922"/>
              <a:gd name="connsiteX22" fmla="*/ 329515 w 2657475"/>
              <a:gd name="connsiteY22" fmla="*/ 0 h 194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7475" h="1946922">
                <a:moveTo>
                  <a:pt x="329515" y="0"/>
                </a:moveTo>
                <a:lnTo>
                  <a:pt x="331927" y="301008"/>
                </a:lnTo>
                <a:lnTo>
                  <a:pt x="723900" y="718197"/>
                </a:lnTo>
                <a:lnTo>
                  <a:pt x="1200150" y="1061097"/>
                </a:lnTo>
                <a:lnTo>
                  <a:pt x="1724025" y="1194447"/>
                </a:lnTo>
                <a:lnTo>
                  <a:pt x="2057400" y="1032522"/>
                </a:lnTo>
                <a:lnTo>
                  <a:pt x="2247900" y="661047"/>
                </a:lnTo>
                <a:lnTo>
                  <a:pt x="2486025" y="318147"/>
                </a:lnTo>
                <a:lnTo>
                  <a:pt x="2480360" y="194382"/>
                </a:lnTo>
                <a:lnTo>
                  <a:pt x="2657475" y="594372"/>
                </a:lnTo>
                <a:lnTo>
                  <a:pt x="2628900" y="813447"/>
                </a:lnTo>
                <a:lnTo>
                  <a:pt x="2581275" y="1127772"/>
                </a:lnTo>
                <a:lnTo>
                  <a:pt x="2314575" y="1508772"/>
                </a:lnTo>
                <a:lnTo>
                  <a:pt x="2133600" y="1508772"/>
                </a:lnTo>
                <a:lnTo>
                  <a:pt x="2200275" y="1946922"/>
                </a:lnTo>
                <a:lnTo>
                  <a:pt x="1038225" y="1946922"/>
                </a:lnTo>
                <a:cubicBezTo>
                  <a:pt x="1050699" y="1889492"/>
                  <a:pt x="918494" y="1862519"/>
                  <a:pt x="930968" y="1805089"/>
                </a:cubicBezTo>
                <a:lnTo>
                  <a:pt x="1104900" y="1632597"/>
                </a:lnTo>
                <a:lnTo>
                  <a:pt x="609600" y="1508772"/>
                </a:lnTo>
                <a:lnTo>
                  <a:pt x="123825" y="1089672"/>
                </a:lnTo>
                <a:lnTo>
                  <a:pt x="0" y="680097"/>
                </a:lnTo>
                <a:lnTo>
                  <a:pt x="0" y="251472"/>
                </a:lnTo>
                <a:lnTo>
                  <a:pt x="329515" y="0"/>
                </a:lnTo>
                <a:close/>
              </a:path>
            </a:pathLst>
          </a:custGeom>
          <a:solidFill>
            <a:srgbClr val="98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F20A58A-5C82-4226-A24E-883E33226D76}"/>
              </a:ext>
            </a:extLst>
          </p:cNvPr>
          <p:cNvSpPr/>
          <p:nvPr/>
        </p:nvSpPr>
        <p:spPr>
          <a:xfrm>
            <a:off x="3489144" y="2740980"/>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4">
            <a:extLst>
              <a:ext uri="{FF2B5EF4-FFF2-40B4-BE49-F238E27FC236}">
                <a16:creationId xmlns:a16="http://schemas.microsoft.com/office/drawing/2014/main" id="{68CE891C-09CF-41C3-B3F9-BE044F0FC58D}"/>
              </a:ext>
            </a:extLst>
          </p:cNvPr>
          <p:cNvSpPr/>
          <p:nvPr/>
        </p:nvSpPr>
        <p:spPr>
          <a:xfrm flipH="1">
            <a:off x="4866014" y="2758139"/>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9C522F72-AA41-4342-A9C9-7441D44FA2DB}"/>
              </a:ext>
            </a:extLst>
          </p:cNvPr>
          <p:cNvSpPr/>
          <p:nvPr/>
        </p:nvSpPr>
        <p:spPr>
          <a:xfrm rot="15527264">
            <a:off x="3213864" y="2804405"/>
            <a:ext cx="294953" cy="402427"/>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6">
            <a:extLst>
              <a:ext uri="{FF2B5EF4-FFF2-40B4-BE49-F238E27FC236}">
                <a16:creationId xmlns:a16="http://schemas.microsoft.com/office/drawing/2014/main" id="{FDA4C175-5E63-458F-9577-28AC74EDD58F}"/>
              </a:ext>
            </a:extLst>
          </p:cNvPr>
          <p:cNvSpPr/>
          <p:nvPr/>
        </p:nvSpPr>
        <p:spPr>
          <a:xfrm rot="6072736" flipH="1">
            <a:off x="5908552" y="2865244"/>
            <a:ext cx="294953" cy="251376"/>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C66D5BF-37C2-487B-88AE-0404A9B987DC}"/>
              </a:ext>
            </a:extLst>
          </p:cNvPr>
          <p:cNvSpPr/>
          <p:nvPr/>
        </p:nvSpPr>
        <p:spPr>
          <a:xfrm>
            <a:off x="4562370" y="2821831"/>
            <a:ext cx="371580" cy="152560"/>
          </a:xfrm>
          <a:custGeom>
            <a:avLst/>
            <a:gdLst>
              <a:gd name="connsiteX0" fmla="*/ 0 w 371580"/>
              <a:gd name="connsiteY0" fmla="*/ 0 h 152560"/>
              <a:gd name="connsiteX1" fmla="*/ 371580 w 371580"/>
              <a:gd name="connsiteY1" fmla="*/ 0 h 152560"/>
              <a:gd name="connsiteX2" fmla="*/ 371580 w 371580"/>
              <a:gd name="connsiteY2" fmla="*/ 152560 h 152560"/>
              <a:gd name="connsiteX3" fmla="*/ 0 w 371580"/>
              <a:gd name="connsiteY3" fmla="*/ 152560 h 152560"/>
              <a:gd name="connsiteX4" fmla="*/ 0 w 371580"/>
              <a:gd name="connsiteY4" fmla="*/ 0 h 152560"/>
              <a:gd name="connsiteX0" fmla="*/ 0 w 371580"/>
              <a:gd name="connsiteY0" fmla="*/ 0 h 152560"/>
              <a:gd name="connsiteX1" fmla="*/ 371580 w 371580"/>
              <a:gd name="connsiteY1" fmla="*/ 0 h 152560"/>
              <a:gd name="connsiteX2" fmla="*/ 371580 w 371580"/>
              <a:gd name="connsiteY2" fmla="*/ 152560 h 152560"/>
              <a:gd name="connsiteX3" fmla="*/ 200130 w 371580"/>
              <a:gd name="connsiteY3" fmla="*/ 92819 h 152560"/>
              <a:gd name="connsiteX4" fmla="*/ 0 w 371580"/>
              <a:gd name="connsiteY4" fmla="*/ 152560 h 152560"/>
              <a:gd name="connsiteX5" fmla="*/ 0 w 371580"/>
              <a:gd name="connsiteY5" fmla="*/ 0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80" h="152560">
                <a:moveTo>
                  <a:pt x="0" y="0"/>
                </a:moveTo>
                <a:lnTo>
                  <a:pt x="371580" y="0"/>
                </a:lnTo>
                <a:lnTo>
                  <a:pt x="371580" y="152560"/>
                </a:lnTo>
                <a:cubicBezTo>
                  <a:pt x="314430" y="151696"/>
                  <a:pt x="257280" y="93683"/>
                  <a:pt x="200130" y="92819"/>
                </a:cubicBezTo>
                <a:lnTo>
                  <a:pt x="0" y="15256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AFF299F-43A0-4CA4-B4B8-EE90DFACBDC1}"/>
              </a:ext>
            </a:extLst>
          </p:cNvPr>
          <p:cNvSpPr/>
          <p:nvPr/>
        </p:nvSpPr>
        <p:spPr>
          <a:xfrm>
            <a:off x="3174585" y="4048125"/>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0430108-15CE-4526-829C-DDC89293D219}"/>
              </a:ext>
            </a:extLst>
          </p:cNvPr>
          <p:cNvSpPr/>
          <p:nvPr/>
        </p:nvSpPr>
        <p:spPr>
          <a:xfrm>
            <a:off x="5957897" y="3979038"/>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oon 27">
            <a:extLst>
              <a:ext uri="{FF2B5EF4-FFF2-40B4-BE49-F238E27FC236}">
                <a16:creationId xmlns:a16="http://schemas.microsoft.com/office/drawing/2014/main" id="{29ECACEB-93C3-4C04-9C13-F8AFB3112308}"/>
              </a:ext>
            </a:extLst>
          </p:cNvPr>
          <p:cNvSpPr/>
          <p:nvPr/>
        </p:nvSpPr>
        <p:spPr>
          <a:xfrm rot="5400000">
            <a:off x="5213274" y="2132351"/>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7">
            <a:extLst>
              <a:ext uri="{FF2B5EF4-FFF2-40B4-BE49-F238E27FC236}">
                <a16:creationId xmlns:a16="http://schemas.microsoft.com/office/drawing/2014/main" id="{C37AA05E-06D6-46E8-9A53-406E89E3937B}"/>
              </a:ext>
            </a:extLst>
          </p:cNvPr>
          <p:cNvSpPr/>
          <p:nvPr/>
        </p:nvSpPr>
        <p:spPr>
          <a:xfrm rot="16200000" flipH="1">
            <a:off x="3932991" y="2132352"/>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hidden="1">
            <a:extLst>
              <a:ext uri="{FF2B5EF4-FFF2-40B4-BE49-F238E27FC236}">
                <a16:creationId xmlns:a16="http://schemas.microsoft.com/office/drawing/2014/main" id="{EE919F8C-3F70-4C52-A814-5C058A4AD7A6}"/>
              </a:ext>
            </a:extLst>
          </p:cNvPr>
          <p:cNvSpPr/>
          <p:nvPr/>
        </p:nvSpPr>
        <p:spPr>
          <a:xfrm>
            <a:off x="4189819" y="4174779"/>
            <a:ext cx="952431" cy="314325"/>
          </a:xfrm>
          <a:custGeom>
            <a:avLst/>
            <a:gdLst>
              <a:gd name="connsiteX0" fmla="*/ 571500 w 1019175"/>
              <a:gd name="connsiteY0" fmla="*/ 19050 h 314325"/>
              <a:gd name="connsiteX1" fmla="*/ 666750 w 1019175"/>
              <a:gd name="connsiteY1" fmla="*/ 0 h 314325"/>
              <a:gd name="connsiteX2" fmla="*/ 838200 w 1019175"/>
              <a:gd name="connsiteY2" fmla="*/ 76200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65714 w 1019175"/>
              <a:gd name="connsiteY8" fmla="*/ 6569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78493 w 1019175"/>
              <a:gd name="connsiteY8" fmla="*/ 113557 h 314325"/>
              <a:gd name="connsiteX9" fmla="*/ 265714 w 1019175"/>
              <a:gd name="connsiteY9" fmla="*/ 6569 h 314325"/>
              <a:gd name="connsiteX10" fmla="*/ 504825 w 1019175"/>
              <a:gd name="connsiteY10" fmla="*/ 19050 h 314325"/>
              <a:gd name="connsiteX11" fmla="*/ 571500 w 1019175"/>
              <a:gd name="connsiteY11" fmla="*/ 19050 h 314325"/>
              <a:gd name="connsiteX0" fmla="*/ 548140 w 995815"/>
              <a:gd name="connsiteY0" fmla="*/ 19050 h 314325"/>
              <a:gd name="connsiteX1" fmla="*/ 643390 w 995815"/>
              <a:gd name="connsiteY1" fmla="*/ 0 h 314325"/>
              <a:gd name="connsiteX2" fmla="*/ 825351 w 995815"/>
              <a:gd name="connsiteY2" fmla="*/ 55179 h 314325"/>
              <a:gd name="connsiteX3" fmla="*/ 995815 w 995815"/>
              <a:gd name="connsiteY3" fmla="*/ 209550 h 314325"/>
              <a:gd name="connsiteX4" fmla="*/ 776740 w 995815"/>
              <a:gd name="connsiteY4" fmla="*/ 304800 h 314325"/>
              <a:gd name="connsiteX5" fmla="*/ 500515 w 995815"/>
              <a:gd name="connsiteY5" fmla="*/ 314325 h 314325"/>
              <a:gd name="connsiteX6" fmla="*/ 186190 w 995815"/>
              <a:gd name="connsiteY6" fmla="*/ 257175 h 314325"/>
              <a:gd name="connsiteX7" fmla="*/ 0 w 995815"/>
              <a:gd name="connsiteY7" fmla="*/ 169990 h 314325"/>
              <a:gd name="connsiteX8" fmla="*/ 55133 w 995815"/>
              <a:gd name="connsiteY8" fmla="*/ 113557 h 314325"/>
              <a:gd name="connsiteX9" fmla="*/ 242354 w 995815"/>
              <a:gd name="connsiteY9" fmla="*/ 6569 h 314325"/>
              <a:gd name="connsiteX10" fmla="*/ 481465 w 995815"/>
              <a:gd name="connsiteY10" fmla="*/ 19050 h 314325"/>
              <a:gd name="connsiteX11" fmla="*/ 548140 w 995815"/>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19050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55759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48458 w 952431"/>
              <a:gd name="connsiteY8" fmla="*/ 213674 h 314325"/>
              <a:gd name="connsiteX9" fmla="*/ 0 w 952431"/>
              <a:gd name="connsiteY9" fmla="*/ 169990 h 314325"/>
              <a:gd name="connsiteX10" fmla="*/ 55133 w 952431"/>
              <a:gd name="connsiteY10" fmla="*/ 113557 h 314325"/>
              <a:gd name="connsiteX11" fmla="*/ 242354 w 952431"/>
              <a:gd name="connsiteY11" fmla="*/ 6569 h 314325"/>
              <a:gd name="connsiteX12" fmla="*/ 481465 w 952431"/>
              <a:gd name="connsiteY12" fmla="*/ 19050 h 314325"/>
              <a:gd name="connsiteX13" fmla="*/ 548140 w 952431"/>
              <a:gd name="connsiteY13" fmla="*/ 557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31" h="314325">
                <a:moveTo>
                  <a:pt x="548140" y="55759"/>
                </a:moveTo>
                <a:lnTo>
                  <a:pt x="643390" y="0"/>
                </a:lnTo>
                <a:cubicBezTo>
                  <a:pt x="667561" y="8930"/>
                  <a:pt x="698407" y="4510"/>
                  <a:pt x="722578" y="13440"/>
                </a:cubicBezTo>
                <a:lnTo>
                  <a:pt x="825351" y="55179"/>
                </a:lnTo>
                <a:lnTo>
                  <a:pt x="952431" y="186190"/>
                </a:lnTo>
                <a:cubicBezTo>
                  <a:pt x="907216" y="252425"/>
                  <a:pt x="835304" y="265263"/>
                  <a:pt x="776740" y="304800"/>
                </a:cubicBezTo>
                <a:lnTo>
                  <a:pt x="500515" y="314325"/>
                </a:lnTo>
                <a:lnTo>
                  <a:pt x="186190" y="257175"/>
                </a:lnTo>
                <a:cubicBezTo>
                  <a:pt x="154741" y="240450"/>
                  <a:pt x="79907" y="230399"/>
                  <a:pt x="48458" y="213674"/>
                </a:cubicBezTo>
                <a:lnTo>
                  <a:pt x="0" y="169990"/>
                </a:lnTo>
                <a:cubicBezTo>
                  <a:pt x="38401" y="141167"/>
                  <a:pt x="16732" y="142380"/>
                  <a:pt x="55133" y="113557"/>
                </a:cubicBezTo>
                <a:lnTo>
                  <a:pt x="242354" y="6569"/>
                </a:lnTo>
                <a:lnTo>
                  <a:pt x="481465" y="19050"/>
                </a:lnTo>
                <a:lnTo>
                  <a:pt x="548140" y="55759"/>
                </a:lnTo>
                <a:close/>
              </a:path>
            </a:pathLst>
          </a:custGeom>
          <a:solidFill>
            <a:srgbClr val="B6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89B64A8-2623-4ED6-9E8A-BBC0C6893B1F}"/>
              </a:ext>
            </a:extLst>
          </p:cNvPr>
          <p:cNvSpPr/>
          <p:nvPr/>
        </p:nvSpPr>
        <p:spPr>
          <a:xfrm>
            <a:off x="5011698" y="2814966"/>
            <a:ext cx="581025" cy="192864"/>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35227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92864">
                <a:moveTo>
                  <a:pt x="0" y="126189"/>
                </a:moveTo>
                <a:lnTo>
                  <a:pt x="135227" y="0"/>
                </a:lnTo>
                <a:lnTo>
                  <a:pt x="428625" y="21414"/>
                </a:lnTo>
                <a:lnTo>
                  <a:pt x="581025" y="164289"/>
                </a:lnTo>
                <a:lnTo>
                  <a:pt x="381000" y="192864"/>
                </a:lnTo>
                <a:lnTo>
                  <a:pt x="152400" y="192864"/>
                </a:lnTo>
                <a:lnTo>
                  <a:pt x="0" y="126189"/>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2D1A32D-F25A-4600-8935-AFD349F67069}"/>
              </a:ext>
            </a:extLst>
          </p:cNvPr>
          <p:cNvSpPr/>
          <p:nvPr/>
        </p:nvSpPr>
        <p:spPr>
          <a:xfrm flipH="1">
            <a:off x="3786210" y="2837146"/>
            <a:ext cx="581025" cy="180480"/>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68599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 name="connsiteX0" fmla="*/ 0 w 581025"/>
              <a:gd name="connsiteY0" fmla="*/ 126510 h 193185"/>
              <a:gd name="connsiteX1" fmla="*/ 168599 w 581025"/>
              <a:gd name="connsiteY1" fmla="*/ 321 h 193185"/>
              <a:gd name="connsiteX2" fmla="*/ 428625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26510 h 193185"/>
              <a:gd name="connsiteX1" fmla="*/ 168599 w 581025"/>
              <a:gd name="connsiteY1" fmla="*/ 321 h 193185"/>
              <a:gd name="connsiteX2" fmla="*/ 465334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13805 h 180480"/>
              <a:gd name="connsiteX1" fmla="*/ 178610 w 581025"/>
              <a:gd name="connsiteY1" fmla="*/ 965 h 180480"/>
              <a:gd name="connsiteX2" fmla="*/ 465334 w 581025"/>
              <a:gd name="connsiteY2" fmla="*/ 9030 h 180480"/>
              <a:gd name="connsiteX3" fmla="*/ 581025 w 581025"/>
              <a:gd name="connsiteY3" fmla="*/ 151905 h 180480"/>
              <a:gd name="connsiteX4" fmla="*/ 381000 w 581025"/>
              <a:gd name="connsiteY4" fmla="*/ 180480 h 180480"/>
              <a:gd name="connsiteX5" fmla="*/ 152400 w 581025"/>
              <a:gd name="connsiteY5" fmla="*/ 180480 h 180480"/>
              <a:gd name="connsiteX6" fmla="*/ 0 w 581025"/>
              <a:gd name="connsiteY6" fmla="*/ 113805 h 1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80480">
                <a:moveTo>
                  <a:pt x="0" y="113805"/>
                </a:moveTo>
                <a:lnTo>
                  <a:pt x="178610" y="965"/>
                </a:lnTo>
                <a:cubicBezTo>
                  <a:pt x="278634" y="-1909"/>
                  <a:pt x="378659" y="1892"/>
                  <a:pt x="465334" y="9030"/>
                </a:cubicBezTo>
                <a:lnTo>
                  <a:pt x="581025" y="151905"/>
                </a:lnTo>
                <a:lnTo>
                  <a:pt x="381000" y="180480"/>
                </a:lnTo>
                <a:lnTo>
                  <a:pt x="152400" y="180480"/>
                </a:lnTo>
                <a:lnTo>
                  <a:pt x="0" y="113805"/>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hidden="1">
            <a:extLst>
              <a:ext uri="{FF2B5EF4-FFF2-40B4-BE49-F238E27FC236}">
                <a16:creationId xmlns:a16="http://schemas.microsoft.com/office/drawing/2014/main" id="{2811D704-B1A5-4132-8F6F-98019E241ACD}"/>
              </a:ext>
            </a:extLst>
          </p:cNvPr>
          <p:cNvSpPr/>
          <p:nvPr/>
        </p:nvSpPr>
        <p:spPr>
          <a:xfrm rot="20248372">
            <a:off x="5019586" y="2817844"/>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hidden="1">
            <a:extLst>
              <a:ext uri="{FF2B5EF4-FFF2-40B4-BE49-F238E27FC236}">
                <a16:creationId xmlns:a16="http://schemas.microsoft.com/office/drawing/2014/main" id="{EB724F8D-0F18-4824-9368-E505EC28EA4A}"/>
              </a:ext>
            </a:extLst>
          </p:cNvPr>
          <p:cNvSpPr/>
          <p:nvPr/>
        </p:nvSpPr>
        <p:spPr>
          <a:xfrm rot="20248372">
            <a:off x="3827262" y="2835478"/>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66" name="Ink 65" hidden="1">
                <a:extLst>
                  <a:ext uri="{FF2B5EF4-FFF2-40B4-BE49-F238E27FC236}">
                    <a16:creationId xmlns:a16="http://schemas.microsoft.com/office/drawing/2014/main" id="{1063F2AC-1008-40BA-8E1C-79836BA74480}"/>
                  </a:ext>
                </a:extLst>
              </p14:cNvPr>
              <p14:cNvContentPartPr/>
              <p14:nvPr/>
            </p14:nvContentPartPr>
            <p14:xfrm>
              <a:off x="3961605" y="4180320"/>
              <a:ext cx="1430280" cy="365940"/>
            </p14:xfrm>
          </p:contentPart>
        </mc:Choice>
        <mc:Fallback xmlns="">
          <p:pic>
            <p:nvPicPr>
              <p:cNvPr id="66" name="Ink 65" hidden="1">
                <a:extLst>
                  <a:ext uri="{FF2B5EF4-FFF2-40B4-BE49-F238E27FC236}">
                    <a16:creationId xmlns:a16="http://schemas.microsoft.com/office/drawing/2014/main" id="{1063F2AC-1008-40BA-8E1C-79836BA74480}"/>
                  </a:ext>
                </a:extLst>
              </p:cNvPr>
              <p:cNvPicPr/>
              <p:nvPr/>
            </p:nvPicPr>
            <p:blipFill>
              <a:blip r:embed="rId9"/>
              <a:stretch>
                <a:fillRect/>
              </a:stretch>
            </p:blipFill>
            <p:spPr>
              <a:xfrm>
                <a:off x="3957285" y="4176002"/>
                <a:ext cx="1438920" cy="3745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Ink 73" hidden="1">
                <a:extLst>
                  <a:ext uri="{FF2B5EF4-FFF2-40B4-BE49-F238E27FC236}">
                    <a16:creationId xmlns:a16="http://schemas.microsoft.com/office/drawing/2014/main" id="{4328EAAA-963D-4377-8B1A-0EFC779B38E5}"/>
                  </a:ext>
                </a:extLst>
              </p14:cNvPr>
              <p14:cNvContentPartPr/>
              <p14:nvPr/>
            </p14:nvContentPartPr>
            <p14:xfrm>
              <a:off x="4370925" y="3238380"/>
              <a:ext cx="687600" cy="619920"/>
            </p14:xfrm>
          </p:contentPart>
        </mc:Choice>
        <mc:Fallback xmlns="">
          <p:pic>
            <p:nvPicPr>
              <p:cNvPr id="74" name="Ink 73" hidden="1">
                <a:extLst>
                  <a:ext uri="{FF2B5EF4-FFF2-40B4-BE49-F238E27FC236}">
                    <a16:creationId xmlns:a16="http://schemas.microsoft.com/office/drawing/2014/main" id="{4328EAAA-963D-4377-8B1A-0EFC779B38E5}"/>
                  </a:ext>
                </a:extLst>
              </p:cNvPr>
              <p:cNvPicPr/>
              <p:nvPr/>
            </p:nvPicPr>
            <p:blipFill>
              <a:blip r:embed="rId11"/>
              <a:stretch>
                <a:fillRect/>
              </a:stretch>
            </p:blipFill>
            <p:spPr>
              <a:xfrm>
                <a:off x="4366605" y="3234060"/>
                <a:ext cx="696240" cy="628560"/>
              </a:xfrm>
              <a:prstGeom prst="rect">
                <a:avLst/>
              </a:prstGeom>
            </p:spPr>
          </p:pic>
        </mc:Fallback>
      </mc:AlternateContent>
      <p:sp>
        <p:nvSpPr>
          <p:cNvPr id="76" name="Thought Bubble: Cloud 75" hidden="1">
            <a:extLst>
              <a:ext uri="{FF2B5EF4-FFF2-40B4-BE49-F238E27FC236}">
                <a16:creationId xmlns:a16="http://schemas.microsoft.com/office/drawing/2014/main" id="{DE0DDA61-83B3-49EE-B526-43825FFB8A18}"/>
              </a:ext>
            </a:extLst>
          </p:cNvPr>
          <p:cNvSpPr/>
          <p:nvPr/>
        </p:nvSpPr>
        <p:spPr>
          <a:xfrm>
            <a:off x="149669" y="792965"/>
            <a:ext cx="2655722" cy="1630874"/>
          </a:xfrm>
          <a:prstGeom prst="cloudCallout">
            <a:avLst>
              <a:gd name="adj1" fmla="val 67158"/>
              <a:gd name="adj2" fmla="val 36802"/>
            </a:avLst>
          </a:prstGeom>
          <a:ln w="285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ack Issues BB" panose="02000503000000020004" pitchFamily="50" charset="0"/>
              </a:rPr>
              <a:t>Cool, </a:t>
            </a:r>
          </a:p>
          <a:p>
            <a:pPr algn="ctr"/>
            <a:r>
              <a:rPr lang="en-US" dirty="0">
                <a:latin typeface="Back Issues BB" panose="02000503000000020004" pitchFamily="50" charset="0"/>
              </a:rPr>
              <a:t>I guess.</a:t>
            </a:r>
          </a:p>
        </p:txBody>
      </p:sp>
      <p:sp>
        <p:nvSpPr>
          <p:cNvPr id="31" name="Freeform: Shape 30" hidden="1">
            <a:extLst>
              <a:ext uri="{FF2B5EF4-FFF2-40B4-BE49-F238E27FC236}">
                <a16:creationId xmlns:a16="http://schemas.microsoft.com/office/drawing/2014/main" id="{2D645961-C031-42BF-8438-C8584FD0C750}"/>
              </a:ext>
            </a:extLst>
          </p:cNvPr>
          <p:cNvSpPr/>
          <p:nvPr/>
        </p:nvSpPr>
        <p:spPr>
          <a:xfrm>
            <a:off x="4294686" y="5861687"/>
            <a:ext cx="1142655" cy="841375"/>
          </a:xfrm>
          <a:custGeom>
            <a:avLst/>
            <a:gdLst>
              <a:gd name="connsiteX0" fmla="*/ 63500 w 1054100"/>
              <a:gd name="connsiteY0" fmla="*/ 50800 h 787400"/>
              <a:gd name="connsiteX1" fmla="*/ 0 w 1054100"/>
              <a:gd name="connsiteY1" fmla="*/ 660400 h 787400"/>
              <a:gd name="connsiteX2" fmla="*/ 12700 w 1054100"/>
              <a:gd name="connsiteY2" fmla="*/ 787400 h 787400"/>
              <a:gd name="connsiteX3" fmla="*/ 1003300 w 1054100"/>
              <a:gd name="connsiteY3" fmla="*/ 787400 h 787400"/>
              <a:gd name="connsiteX4" fmla="*/ 1054100 w 1054100"/>
              <a:gd name="connsiteY4" fmla="*/ 647700 h 787400"/>
              <a:gd name="connsiteX5" fmla="*/ 1041400 w 1054100"/>
              <a:gd name="connsiteY5" fmla="*/ 520700 h 787400"/>
              <a:gd name="connsiteX6" fmla="*/ 927100 w 1054100"/>
              <a:gd name="connsiteY6" fmla="*/ 0 h 787400"/>
              <a:gd name="connsiteX7" fmla="*/ 825500 w 1054100"/>
              <a:gd name="connsiteY7" fmla="*/ 63500 h 787400"/>
              <a:gd name="connsiteX8" fmla="*/ 508000 w 1054100"/>
              <a:gd name="connsiteY8" fmla="*/ 63500 h 787400"/>
              <a:gd name="connsiteX9" fmla="*/ 317500 w 1054100"/>
              <a:gd name="connsiteY9" fmla="*/ 101600 h 787400"/>
              <a:gd name="connsiteX10" fmla="*/ 63500 w 1054100"/>
              <a:gd name="connsiteY10" fmla="*/ 50800 h 787400"/>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212725 h 898525"/>
              <a:gd name="connsiteX10" fmla="*/ 34925 w 1054100"/>
              <a:gd name="connsiteY10" fmla="*/ 0 h 898525"/>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165100 h 898525"/>
              <a:gd name="connsiteX10" fmla="*/ 34925 w 1054100"/>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041400 w 1177925"/>
              <a:gd name="connsiteY5" fmla="*/ 63182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50800 w 1177925"/>
              <a:gd name="connsiteY2" fmla="*/ 84137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65100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42167 w 1177925"/>
              <a:gd name="connsiteY5" fmla="*/ 631420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5" h="841375">
                <a:moveTo>
                  <a:pt x="34925" y="0"/>
                </a:moveTo>
                <a:lnTo>
                  <a:pt x="0" y="771525"/>
                </a:lnTo>
                <a:lnTo>
                  <a:pt x="50800" y="841375"/>
                </a:lnTo>
                <a:lnTo>
                  <a:pt x="965200" y="841375"/>
                </a:lnTo>
                <a:lnTo>
                  <a:pt x="1177925" y="806450"/>
                </a:lnTo>
                <a:cubicBezTo>
                  <a:pt x="1132417" y="748242"/>
                  <a:pt x="1183971" y="747308"/>
                  <a:pt x="1142167" y="631420"/>
                </a:cubicBezTo>
                <a:cubicBezTo>
                  <a:pt x="1100363" y="515533"/>
                  <a:pt x="965200" y="284692"/>
                  <a:pt x="927100" y="111125"/>
                </a:cubicBezTo>
                <a:lnTo>
                  <a:pt x="825500" y="174625"/>
                </a:lnTo>
                <a:lnTo>
                  <a:pt x="508000" y="174625"/>
                </a:lnTo>
                <a:lnTo>
                  <a:pt x="317500" y="131054"/>
                </a:lnTo>
                <a:lnTo>
                  <a:pt x="34925" y="0"/>
                </a:lnTo>
                <a:close/>
              </a:path>
            </a:pathLst>
          </a:custGeom>
          <a:solidFill>
            <a:srgbClr val="292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hidden="1">
            <a:extLst>
              <a:ext uri="{FF2B5EF4-FFF2-40B4-BE49-F238E27FC236}">
                <a16:creationId xmlns:a16="http://schemas.microsoft.com/office/drawing/2014/main" id="{6A01970E-0E61-4825-A0E3-83F12B72B926}"/>
              </a:ext>
            </a:extLst>
          </p:cNvPr>
          <p:cNvSpPr/>
          <p:nvPr/>
        </p:nvSpPr>
        <p:spPr>
          <a:xfrm rot="18894787">
            <a:off x="3329361" y="3194498"/>
            <a:ext cx="728140" cy="1091396"/>
          </a:xfrm>
          <a:custGeom>
            <a:avLst/>
            <a:gdLst>
              <a:gd name="connsiteX0" fmla="*/ 0 w 573220"/>
              <a:gd name="connsiteY0" fmla="*/ 545695 h 1091389"/>
              <a:gd name="connsiteX1" fmla="*/ 286610 w 573220"/>
              <a:gd name="connsiteY1" fmla="*/ 0 h 1091389"/>
              <a:gd name="connsiteX2" fmla="*/ 573220 w 573220"/>
              <a:gd name="connsiteY2" fmla="*/ 545695 h 1091389"/>
              <a:gd name="connsiteX3" fmla="*/ 286610 w 573220"/>
              <a:gd name="connsiteY3" fmla="*/ 1091390 h 1091389"/>
              <a:gd name="connsiteX4" fmla="*/ 0 w 573220"/>
              <a:gd name="connsiteY4" fmla="*/ 545695 h 1091389"/>
              <a:gd name="connsiteX0" fmla="*/ 0 w 728140"/>
              <a:gd name="connsiteY0" fmla="*/ 545698 h 1091396"/>
              <a:gd name="connsiteX1" fmla="*/ 286610 w 728140"/>
              <a:gd name="connsiteY1" fmla="*/ 3 h 1091396"/>
              <a:gd name="connsiteX2" fmla="*/ 728140 w 728140"/>
              <a:gd name="connsiteY2" fmla="*/ 539198 h 1091396"/>
              <a:gd name="connsiteX3" fmla="*/ 286610 w 728140"/>
              <a:gd name="connsiteY3" fmla="*/ 1091393 h 1091396"/>
              <a:gd name="connsiteX4" fmla="*/ 0 w 728140"/>
              <a:gd name="connsiteY4" fmla="*/ 545698 h 109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40" h="1091396">
                <a:moveTo>
                  <a:pt x="0" y="545698"/>
                </a:moveTo>
                <a:cubicBezTo>
                  <a:pt x="0" y="244319"/>
                  <a:pt x="165253" y="1086"/>
                  <a:pt x="286610" y="3"/>
                </a:cubicBezTo>
                <a:cubicBezTo>
                  <a:pt x="407967" y="-1080"/>
                  <a:pt x="728140" y="237819"/>
                  <a:pt x="728140" y="539198"/>
                </a:cubicBezTo>
                <a:cubicBezTo>
                  <a:pt x="728140" y="840577"/>
                  <a:pt x="407967" y="1090310"/>
                  <a:pt x="286610" y="1091393"/>
                </a:cubicBezTo>
                <a:cubicBezTo>
                  <a:pt x="165253" y="1092476"/>
                  <a:pt x="0" y="847077"/>
                  <a:pt x="0" y="545698"/>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hidden="1">
            <a:extLst>
              <a:ext uri="{FF2B5EF4-FFF2-40B4-BE49-F238E27FC236}">
                <a16:creationId xmlns:a16="http://schemas.microsoft.com/office/drawing/2014/main" id="{42B8DB89-4DF4-4DBF-952E-42830B6EC921}"/>
              </a:ext>
            </a:extLst>
          </p:cNvPr>
          <p:cNvSpPr/>
          <p:nvPr/>
        </p:nvSpPr>
        <p:spPr>
          <a:xfrm rot="2283523">
            <a:off x="5228296" y="3239065"/>
            <a:ext cx="732692" cy="1103462"/>
          </a:xfrm>
          <a:custGeom>
            <a:avLst/>
            <a:gdLst>
              <a:gd name="connsiteX0" fmla="*/ 0 w 573220"/>
              <a:gd name="connsiteY0" fmla="*/ 551663 h 1103325"/>
              <a:gd name="connsiteX1" fmla="*/ 286610 w 573220"/>
              <a:gd name="connsiteY1" fmla="*/ 0 h 1103325"/>
              <a:gd name="connsiteX2" fmla="*/ 573220 w 573220"/>
              <a:gd name="connsiteY2" fmla="*/ 551663 h 1103325"/>
              <a:gd name="connsiteX3" fmla="*/ 286610 w 573220"/>
              <a:gd name="connsiteY3" fmla="*/ 1103326 h 1103325"/>
              <a:gd name="connsiteX4" fmla="*/ 0 w 573220"/>
              <a:gd name="connsiteY4" fmla="*/ 551663 h 1103325"/>
              <a:gd name="connsiteX0" fmla="*/ 0 w 732692"/>
              <a:gd name="connsiteY0" fmla="*/ 579807 h 1103462"/>
              <a:gd name="connsiteX1" fmla="*/ 446082 w 732692"/>
              <a:gd name="connsiteY1" fmla="*/ 64 h 1103462"/>
              <a:gd name="connsiteX2" fmla="*/ 732692 w 732692"/>
              <a:gd name="connsiteY2" fmla="*/ 551727 h 1103462"/>
              <a:gd name="connsiteX3" fmla="*/ 446082 w 732692"/>
              <a:gd name="connsiteY3" fmla="*/ 1103390 h 1103462"/>
              <a:gd name="connsiteX4" fmla="*/ 0 w 732692"/>
              <a:gd name="connsiteY4" fmla="*/ 579807 h 110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92" h="1103462">
                <a:moveTo>
                  <a:pt x="0" y="579807"/>
                </a:moveTo>
                <a:cubicBezTo>
                  <a:pt x="0" y="275132"/>
                  <a:pt x="323967" y="4744"/>
                  <a:pt x="446082" y="64"/>
                </a:cubicBezTo>
                <a:cubicBezTo>
                  <a:pt x="568197" y="-4616"/>
                  <a:pt x="732692" y="247052"/>
                  <a:pt x="732692" y="551727"/>
                </a:cubicBezTo>
                <a:cubicBezTo>
                  <a:pt x="732692" y="856402"/>
                  <a:pt x="568197" y="1098710"/>
                  <a:pt x="446082" y="1103390"/>
                </a:cubicBezTo>
                <a:cubicBezTo>
                  <a:pt x="323967" y="1108070"/>
                  <a:pt x="0" y="884482"/>
                  <a:pt x="0" y="579807"/>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7857D5E4-3FC1-4317-877C-8830FF99E320}"/>
              </a:ext>
            </a:extLst>
          </p:cNvPr>
          <p:cNvGrpSpPr/>
          <p:nvPr/>
        </p:nvGrpSpPr>
        <p:grpSpPr>
          <a:xfrm>
            <a:off x="-374765" y="-249675"/>
            <a:ext cx="9893528" cy="7168678"/>
            <a:chOff x="-374765" y="-249675"/>
            <a:chExt cx="9893528" cy="7168678"/>
          </a:xfrm>
        </p:grpSpPr>
        <p:sp>
          <p:nvSpPr>
            <p:cNvPr id="40" name="Rectangle 39">
              <a:extLst>
                <a:ext uri="{FF2B5EF4-FFF2-40B4-BE49-F238E27FC236}">
                  <a16:creationId xmlns:a16="http://schemas.microsoft.com/office/drawing/2014/main" id="{956CFCBD-0A69-4172-8693-D7947594606E}"/>
                </a:ext>
              </a:extLst>
            </p:cNvPr>
            <p:cNvSpPr/>
            <p:nvPr/>
          </p:nvSpPr>
          <p:spPr>
            <a:xfrm>
              <a:off x="-244929" y="-249675"/>
              <a:ext cx="9633857"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50BC66A-F245-4FC3-B625-A468F2F742C7}"/>
                </a:ext>
              </a:extLst>
            </p:cNvPr>
            <p:cNvSpPr/>
            <p:nvPr/>
          </p:nvSpPr>
          <p:spPr>
            <a:xfrm rot="5400000">
              <a:off x="-3341478" y="3276956"/>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AA5251B-3389-4659-83A0-060F76FA93A4}"/>
                </a:ext>
              </a:extLst>
            </p:cNvPr>
            <p:cNvSpPr/>
            <p:nvPr/>
          </p:nvSpPr>
          <p:spPr>
            <a:xfrm rot="5400000">
              <a:off x="5876717" y="3155690"/>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5143098-9CCE-49D3-882F-F39FB058A6A7}"/>
              </a:ext>
            </a:extLst>
          </p:cNvPr>
          <p:cNvSpPr txBox="1"/>
          <p:nvPr/>
        </p:nvSpPr>
        <p:spPr>
          <a:xfrm>
            <a:off x="998273" y="662340"/>
            <a:ext cx="1866900" cy="1200329"/>
          </a:xfrm>
          <a:prstGeom prst="rect">
            <a:avLst/>
          </a:prstGeom>
          <a:noFill/>
        </p:spPr>
        <p:txBody>
          <a:bodyPr wrap="square" rtlCol="0">
            <a:spAutoFit/>
          </a:bodyPr>
          <a:lstStyle/>
          <a:p>
            <a:r>
              <a:rPr lang="en-US" b="1" dirty="0"/>
              <a:t>Eyes</a:t>
            </a:r>
          </a:p>
          <a:p>
            <a:r>
              <a:rPr lang="en-US" i="1" dirty="0"/>
              <a:t>Freeform shapes</a:t>
            </a:r>
          </a:p>
          <a:p>
            <a:r>
              <a:rPr lang="en-US" i="1" dirty="0"/>
              <a:t>*Use </a:t>
            </a:r>
            <a:r>
              <a:rPr lang="en-US" b="1" i="1" dirty="0"/>
              <a:t>Edit Points </a:t>
            </a:r>
            <a:r>
              <a:rPr lang="en-US" i="1" dirty="0"/>
              <a:t>to adjust</a:t>
            </a:r>
          </a:p>
        </p:txBody>
      </p:sp>
      <p:grpSp>
        <p:nvGrpSpPr>
          <p:cNvPr id="36" name="iPad">
            <a:extLst>
              <a:ext uri="{FF2B5EF4-FFF2-40B4-BE49-F238E27FC236}">
                <a16:creationId xmlns:a16="http://schemas.microsoft.com/office/drawing/2014/main" id="{0A2FF636-14BD-4561-BA55-DF790E69A73A}"/>
              </a:ext>
            </a:extLst>
          </p:cNvPr>
          <p:cNvGrpSpPr/>
          <p:nvPr/>
        </p:nvGrpSpPr>
        <p:grpSpPr>
          <a:xfrm>
            <a:off x="0" y="188976"/>
            <a:ext cx="9144000" cy="6858938"/>
            <a:chOff x="0" y="188976"/>
            <a:chExt cx="9144000" cy="6858938"/>
          </a:xfrm>
        </p:grpSpPr>
        <p:sp>
          <p:nvSpPr>
            <p:cNvPr id="37" name="Rectangle 36">
              <a:extLst>
                <a:ext uri="{FF2B5EF4-FFF2-40B4-BE49-F238E27FC236}">
                  <a16:creationId xmlns:a16="http://schemas.microsoft.com/office/drawing/2014/main" id="{91431753-9142-4F49-8B28-3DD1120DBCC7}"/>
                </a:ext>
              </a:extLst>
            </p:cNvPr>
            <p:cNvSpPr/>
            <p:nvPr/>
          </p:nvSpPr>
          <p:spPr>
            <a:xfrm>
              <a:off x="0" y="6471138"/>
              <a:ext cx="9144000" cy="5767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0A65239D-EA05-4513-A952-409D0ADB685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88976"/>
              <a:ext cx="9144000" cy="6480048"/>
            </a:xfrm>
            <a:prstGeom prst="rect">
              <a:avLst/>
            </a:prstGeom>
          </p:spPr>
        </p:pic>
      </p:grpSp>
      <p:pic>
        <p:nvPicPr>
          <p:cNvPr id="2" name="Recorded Sound">
            <a:hlinkClick r:id="" action="ppaction://media"/>
            <a:extLst>
              <a:ext uri="{FF2B5EF4-FFF2-40B4-BE49-F238E27FC236}">
                <a16:creationId xmlns:a16="http://schemas.microsoft.com/office/drawing/2014/main" id="{538F7CFE-9466-41AA-A096-80F31F07E1B9}"/>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2525691" y="7603349"/>
            <a:ext cx="609600" cy="609600"/>
          </a:xfrm>
          <a:prstGeom prst="rect">
            <a:avLst/>
          </a:prstGeom>
        </p:spPr>
      </p:pic>
      <p:pic>
        <p:nvPicPr>
          <p:cNvPr id="3" name="Picture 2">
            <a:extLst>
              <a:ext uri="{FF2B5EF4-FFF2-40B4-BE49-F238E27FC236}">
                <a16:creationId xmlns:a16="http://schemas.microsoft.com/office/drawing/2014/main" id="{8C0982B5-FE05-4F9C-94B9-14529B576C80}"/>
              </a:ext>
            </a:extLst>
          </p:cNvPr>
          <p:cNvPicPr>
            <a:picLocks noChangeAspect="1"/>
          </p:cNvPicPr>
          <p:nvPr/>
        </p:nvPicPr>
        <p:blipFill rotWithShape="1">
          <a:blip r:embed="rId14">
            <a:extLst>
              <a:ext uri="{BEBA8EAE-BF5A-486C-A8C5-ECC9F3942E4B}">
                <a14:imgProps xmlns:a14="http://schemas.microsoft.com/office/drawing/2010/main">
                  <a14:imgLayer r:embed="rId15">
                    <a14:imgEffect>
                      <a14:sharpenSoften amount="25000"/>
                    </a14:imgEffect>
                  </a14:imgLayer>
                </a14:imgProps>
              </a:ext>
            </a:extLst>
          </a:blip>
          <a:srcRect b="13352"/>
          <a:stretch/>
        </p:blipFill>
        <p:spPr>
          <a:xfrm>
            <a:off x="5393024" y="628627"/>
            <a:ext cx="2905125" cy="1807450"/>
          </a:xfrm>
          <a:prstGeom prst="rect">
            <a:avLst/>
          </a:prstGeom>
        </p:spPr>
      </p:pic>
      <p:sp>
        <p:nvSpPr>
          <p:cNvPr id="22" name="Rectangle 21">
            <a:extLst>
              <a:ext uri="{FF2B5EF4-FFF2-40B4-BE49-F238E27FC236}">
                <a16:creationId xmlns:a16="http://schemas.microsoft.com/office/drawing/2014/main" id="{20FF0F1C-2169-47FF-A5F7-ACC0297CB5C8}"/>
              </a:ext>
            </a:extLst>
          </p:cNvPr>
          <p:cNvSpPr/>
          <p:nvPr/>
        </p:nvSpPr>
        <p:spPr>
          <a:xfrm>
            <a:off x="6984694" y="936434"/>
            <a:ext cx="998163" cy="181166"/>
          </a:xfrm>
          <a:prstGeom prst="rect">
            <a:avLst/>
          </a:prstGeom>
          <a:solidFill>
            <a:srgbClr val="B74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xmlns:iact="http://schemas.microsoft.com/office/powerpoint/2014/inkAction">
        <mc:Choice Requires="p14 iact">
          <p:contentPart p14:bwMode="auto" r:id="rId16">
            <p14:nvContentPartPr>
              <p14:cNvPr id="23" name="Ink 22">
                <a:extLst>
                  <a:ext uri="{FF2B5EF4-FFF2-40B4-BE49-F238E27FC236}">
                    <a16:creationId xmlns:a16="http://schemas.microsoft.com/office/drawing/2014/main" id="{583408E5-D9D7-4E4D-8B9C-48E9FA2658AC}"/>
                  </a:ext>
                </a:extLst>
              </p14:cNvPr>
              <p14:cNvContentPartPr/>
              <p14:nvPr>
                <p:extLst>
                  <p:ext uri="{42D2F446-02D8-4167-A562-619A0277C38B}">
                    <p15:isNarration xmlns:p15="http://schemas.microsoft.com/office/powerpoint/2012/main" val="1"/>
                  </p:ext>
                </p:extLst>
              </p14:nvPr>
            </p14:nvContentPartPr>
            <p14:xfrm>
              <a:off x="3585240" y="1556280"/>
              <a:ext cx="4636800" cy="1580400"/>
            </p14:xfrm>
          </p:contentPart>
        </mc:Choice>
        <mc:Fallback xmlns="">
          <p:pic>
            <p:nvPicPr>
              <p:cNvPr id="23" name="Ink 22">
                <a:extLst>
                  <a:ext uri="{FF2B5EF4-FFF2-40B4-BE49-F238E27FC236}">
                    <a16:creationId xmlns:a16="http://schemas.microsoft.com/office/drawing/2014/main" id="{583408E5-D9D7-4E4D-8B9C-48E9FA2658AC}"/>
                  </a:ext>
                </a:extLst>
              </p:cNvPr>
              <p:cNvPicPr>
                <a:picLocks noGrp="1" noRot="1" noChangeAspect="1" noMove="1" noResize="1" noEditPoints="1" noAdjustHandles="1" noChangeArrowheads="1" noChangeShapeType="1"/>
              </p:cNvPicPr>
              <p:nvPr/>
            </p:nvPicPr>
            <p:blipFill>
              <a:blip r:embed="rId17"/>
              <a:stretch>
                <a:fillRect/>
              </a:stretch>
            </p:blipFill>
            <p:spPr>
              <a:xfrm>
                <a:off x="3575880" y="1546920"/>
                <a:ext cx="4655520" cy="1599120"/>
              </a:xfrm>
              <a:prstGeom prst="rect">
                <a:avLst/>
              </a:prstGeom>
            </p:spPr>
          </p:pic>
        </mc:Fallback>
      </mc:AlternateContent>
    </p:spTree>
    <p:custDataLst>
      <p:tags r:id="rId1"/>
    </p:custDataLst>
    <p:extLst>
      <p:ext uri="{BB962C8B-B14F-4D97-AF65-F5344CB8AC3E}">
        <p14:creationId xmlns:p14="http://schemas.microsoft.com/office/powerpoint/2010/main" val="3062103704"/>
      </p:ext>
    </p:extLst>
  </p:cSld>
  <p:clrMapOvr>
    <a:masterClrMapping/>
  </p:clrMapOvr>
  <p:transition spd="slow" advTm="1996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md type="call" cmd="playFrom(0.0)">
                                      <p:cBhvr>
                                        <p:cTn id="7" dur="1" fill="hold"/>
                                        <p:tgtEl>
                                          <p:spTgt spid="23"/>
                                        </p:tgtEl>
                                      </p:cBhvr>
                                    </p:cmd>
                                  </p:childTnLst>
                                </p:cTn>
                              </p:par>
                            </p:childTnLst>
                          </p:cTn>
                        </p:par>
                        <p:par>
                          <p:cTn id="8" fill="hold">
                            <p:stCondLst>
                              <p:cond delay="1"/>
                            </p:stCondLst>
                            <p:childTnLst>
                              <p:par>
                                <p:cTn id="9" presetID="1" presetClass="mediacall" presetSubtype="0" fill="hold" nodeType="afterEffect">
                                  <p:stCondLst>
                                    <p:cond delay="0"/>
                                  </p:stCondLst>
                                  <p:childTnLst>
                                    <p:cmd type="call" cmd="playFrom(0.0)">
                                      <p:cBhvr>
                                        <p:cTn id="10" dur="66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121" objId="2"/>
        <p14:stopEvt time="6821" objId="2"/>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kiyo">
            <a:extLst>
              <a:ext uri="{FF2B5EF4-FFF2-40B4-BE49-F238E27FC236}">
                <a16:creationId xmlns:a16="http://schemas.microsoft.com/office/drawing/2014/main" id="{82CED3C5-83F0-49A4-B958-C80CD99FBE2B}"/>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79253"/>
          <a:stretch/>
        </p:blipFill>
        <p:spPr>
          <a:xfrm>
            <a:off x="639001" y="662340"/>
            <a:ext cx="8355331" cy="6195660"/>
          </a:xfrm>
          <a:prstGeom prst="rect">
            <a:avLst/>
          </a:prstGeom>
        </p:spPr>
      </p:pic>
      <p:sp>
        <p:nvSpPr>
          <p:cNvPr id="8" name="Trapezoid 7">
            <a:extLst>
              <a:ext uri="{FF2B5EF4-FFF2-40B4-BE49-F238E27FC236}">
                <a16:creationId xmlns:a16="http://schemas.microsoft.com/office/drawing/2014/main" id="{65EFF8FB-817E-4FAD-98EE-18C3B78B32DD}"/>
              </a:ext>
            </a:extLst>
          </p:cNvPr>
          <p:cNvSpPr/>
          <p:nvPr/>
        </p:nvSpPr>
        <p:spPr>
          <a:xfrm>
            <a:off x="2159306" y="3460176"/>
            <a:ext cx="4825388" cy="3316077"/>
          </a:xfrm>
          <a:custGeom>
            <a:avLst/>
            <a:gdLst>
              <a:gd name="connsiteX0" fmla="*/ 0 w 4825388"/>
              <a:gd name="connsiteY0" fmla="*/ 2798284 h 2798284"/>
              <a:gd name="connsiteX1" fmla="*/ 699571 w 4825388"/>
              <a:gd name="connsiteY1" fmla="*/ 0 h 2798284"/>
              <a:gd name="connsiteX2" fmla="*/ 4125817 w 4825388"/>
              <a:gd name="connsiteY2" fmla="*/ 0 h 2798284"/>
              <a:gd name="connsiteX3" fmla="*/ 4825388 w 4825388"/>
              <a:gd name="connsiteY3" fmla="*/ 2798284 h 2798284"/>
              <a:gd name="connsiteX4" fmla="*/ 0 w 4825388"/>
              <a:gd name="connsiteY4" fmla="*/ 2798284 h 2798284"/>
              <a:gd name="connsiteX0" fmla="*/ 0 w 4825388"/>
              <a:gd name="connsiteY0" fmla="*/ 3316077 h 3316077"/>
              <a:gd name="connsiteX1" fmla="*/ 886857 w 4825388"/>
              <a:gd name="connsiteY1" fmla="*/ 0 h 3316077"/>
              <a:gd name="connsiteX2" fmla="*/ 4125817 w 4825388"/>
              <a:gd name="connsiteY2" fmla="*/ 517793 h 3316077"/>
              <a:gd name="connsiteX3" fmla="*/ 4825388 w 4825388"/>
              <a:gd name="connsiteY3" fmla="*/ 3316077 h 3316077"/>
              <a:gd name="connsiteX4" fmla="*/ 0 w 4825388"/>
              <a:gd name="connsiteY4" fmla="*/ 3316077 h 3316077"/>
              <a:gd name="connsiteX0" fmla="*/ 0 w 4825388"/>
              <a:gd name="connsiteY0" fmla="*/ 3316077 h 3316077"/>
              <a:gd name="connsiteX1" fmla="*/ 886857 w 4825388"/>
              <a:gd name="connsiteY1" fmla="*/ 0 h 3316077"/>
              <a:gd name="connsiteX2" fmla="*/ 3949547 w 4825388"/>
              <a:gd name="connsiteY2" fmla="*/ 209321 h 3316077"/>
              <a:gd name="connsiteX3" fmla="*/ 4825388 w 4825388"/>
              <a:gd name="connsiteY3" fmla="*/ 3316077 h 3316077"/>
              <a:gd name="connsiteX4" fmla="*/ 0 w 4825388"/>
              <a:gd name="connsiteY4" fmla="*/ 3316077 h 331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388" h="3316077">
                <a:moveTo>
                  <a:pt x="0" y="3316077"/>
                </a:moveTo>
                <a:lnTo>
                  <a:pt x="886857" y="0"/>
                </a:lnTo>
                <a:lnTo>
                  <a:pt x="3949547" y="209321"/>
                </a:lnTo>
                <a:lnTo>
                  <a:pt x="4825388" y="3316077"/>
                </a:lnTo>
                <a:lnTo>
                  <a:pt x="0" y="3316077"/>
                </a:lnTo>
                <a:close/>
              </a:path>
            </a:pathLst>
          </a:cu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F40095-E598-4F94-B459-7E48223A7B01}"/>
              </a:ext>
            </a:extLst>
          </p:cNvPr>
          <p:cNvSpPr/>
          <p:nvPr/>
        </p:nvSpPr>
        <p:spPr>
          <a:xfrm>
            <a:off x="3029639" y="936434"/>
            <a:ext cx="3216925" cy="3855903"/>
          </a:xfrm>
          <a:prstGeom prst="ellipse">
            <a:avLst/>
          </a:pr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9C5AE8-1942-4B23-991F-B881BCCFDFD0}"/>
              </a:ext>
            </a:extLst>
          </p:cNvPr>
          <p:cNvSpPr txBox="1"/>
          <p:nvPr/>
        </p:nvSpPr>
        <p:spPr>
          <a:xfrm>
            <a:off x="149668" y="77565"/>
            <a:ext cx="8844664" cy="584775"/>
          </a:xfrm>
          <a:prstGeom prst="rect">
            <a:avLst/>
          </a:prstGeom>
          <a:noFill/>
        </p:spPr>
        <p:txBody>
          <a:bodyPr wrap="square" rtlCol="0">
            <a:spAutoFit/>
          </a:bodyPr>
          <a:lstStyle/>
          <a:p>
            <a:pPr algn="ctr"/>
            <a:r>
              <a:rPr lang="en-US" sz="3200" dirty="0"/>
              <a:t>How to Create Cartoons Using </a:t>
            </a:r>
            <a:r>
              <a:rPr lang="en-US" sz="3200" dirty="0" err="1"/>
              <a:t>Powerpoint</a:t>
            </a:r>
            <a:endParaRPr lang="en-US" sz="3200" dirty="0"/>
          </a:p>
        </p:txBody>
      </p:sp>
      <p:sp>
        <p:nvSpPr>
          <p:cNvPr id="12" name="Rectangle 11">
            <a:extLst>
              <a:ext uri="{FF2B5EF4-FFF2-40B4-BE49-F238E27FC236}">
                <a16:creationId xmlns:a16="http://schemas.microsoft.com/office/drawing/2014/main" id="{9285C53B-DA40-4AB6-A812-9D06AB6812FA}"/>
              </a:ext>
            </a:extLst>
          </p:cNvPr>
          <p:cNvSpPr/>
          <p:nvPr/>
        </p:nvSpPr>
        <p:spPr>
          <a:xfrm>
            <a:off x="3514151" y="4476999"/>
            <a:ext cx="2247900" cy="1800225"/>
          </a:xfrm>
          <a:prstGeom prst="rect">
            <a:avLst/>
          </a:pr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2E20AC3-D294-40EF-AF6C-EBD8146D62E9}"/>
              </a:ext>
            </a:extLst>
          </p:cNvPr>
          <p:cNvSpPr/>
          <p:nvPr/>
        </p:nvSpPr>
        <p:spPr>
          <a:xfrm>
            <a:off x="3227647" y="1442971"/>
            <a:ext cx="2854451" cy="3936116"/>
          </a:xfrm>
          <a:custGeom>
            <a:avLst/>
            <a:gdLst>
              <a:gd name="connsiteX0" fmla="*/ 0 w 2853369"/>
              <a:gd name="connsiteY0" fmla="*/ 1966951 h 3933902"/>
              <a:gd name="connsiteX1" fmla="*/ 1426685 w 2853369"/>
              <a:gd name="connsiteY1" fmla="*/ 0 h 3933902"/>
              <a:gd name="connsiteX2" fmla="*/ 2853370 w 2853369"/>
              <a:gd name="connsiteY2" fmla="*/ 1966951 h 3933902"/>
              <a:gd name="connsiteX3" fmla="*/ 1426685 w 2853369"/>
              <a:gd name="connsiteY3" fmla="*/ 3933902 h 3933902"/>
              <a:gd name="connsiteX4" fmla="*/ 0 w 2853369"/>
              <a:gd name="connsiteY4" fmla="*/ 1966951 h 3933902"/>
              <a:gd name="connsiteX0" fmla="*/ 39033 w 2892403"/>
              <a:gd name="connsiteY0" fmla="*/ 2067136 h 4034087"/>
              <a:gd name="connsiteX1" fmla="*/ 494091 w 2892403"/>
              <a:gd name="connsiteY1" fmla="*/ 473075 h 4034087"/>
              <a:gd name="connsiteX2" fmla="*/ 1465718 w 2892403"/>
              <a:gd name="connsiteY2" fmla="*/ 100185 h 4034087"/>
              <a:gd name="connsiteX3" fmla="*/ 2892403 w 2892403"/>
              <a:gd name="connsiteY3" fmla="*/ 2067136 h 4034087"/>
              <a:gd name="connsiteX4" fmla="*/ 1465718 w 2892403"/>
              <a:gd name="connsiteY4" fmla="*/ 4034087 h 4034087"/>
              <a:gd name="connsiteX5" fmla="*/ 39033 w 2892403"/>
              <a:gd name="connsiteY5" fmla="*/ 2067136 h 4034087"/>
              <a:gd name="connsiteX0" fmla="*/ 39033 w 2914694"/>
              <a:gd name="connsiteY0" fmla="*/ 1967190 h 3934141"/>
              <a:gd name="connsiteX1" fmla="*/ 494091 w 2914694"/>
              <a:gd name="connsiteY1" fmla="*/ 373129 h 3934141"/>
              <a:gd name="connsiteX2" fmla="*/ 1465718 w 2914694"/>
              <a:gd name="connsiteY2" fmla="*/ 239 h 3934141"/>
              <a:gd name="connsiteX3" fmla="*/ 2411791 w 2914694"/>
              <a:gd name="connsiteY3" fmla="*/ 398530 h 3934141"/>
              <a:gd name="connsiteX4" fmla="*/ 2892403 w 2914694"/>
              <a:gd name="connsiteY4" fmla="*/ 1967190 h 3934141"/>
              <a:gd name="connsiteX5" fmla="*/ 1465718 w 2914694"/>
              <a:gd name="connsiteY5" fmla="*/ 3934141 h 3934141"/>
              <a:gd name="connsiteX6" fmla="*/ 39033 w 2914694"/>
              <a:gd name="connsiteY6" fmla="*/ 1967190 h 3934141"/>
              <a:gd name="connsiteX0" fmla="*/ 295 w 2875956"/>
              <a:gd name="connsiteY0" fmla="*/ 1967190 h 3975954"/>
              <a:gd name="connsiteX1" fmla="*/ 455353 w 2875956"/>
              <a:gd name="connsiteY1" fmla="*/ 373129 h 3975954"/>
              <a:gd name="connsiteX2" fmla="*/ 1426980 w 2875956"/>
              <a:gd name="connsiteY2" fmla="*/ 239 h 3975954"/>
              <a:gd name="connsiteX3" fmla="*/ 2373053 w 2875956"/>
              <a:gd name="connsiteY3" fmla="*/ 398530 h 3975954"/>
              <a:gd name="connsiteX4" fmla="*/ 2853665 w 2875956"/>
              <a:gd name="connsiteY4" fmla="*/ 1967190 h 3975954"/>
              <a:gd name="connsiteX5" fmla="*/ 1426980 w 2875956"/>
              <a:gd name="connsiteY5" fmla="*/ 3934141 h 3975954"/>
              <a:gd name="connsiteX6" fmla="*/ 404552 w 2875956"/>
              <a:gd name="connsiteY6" fmla="*/ 3205230 h 3975954"/>
              <a:gd name="connsiteX7" fmla="*/ 295 w 2875956"/>
              <a:gd name="connsiteY7" fmla="*/ 1967190 h 3975954"/>
              <a:gd name="connsiteX0" fmla="*/ 295 w 2854451"/>
              <a:gd name="connsiteY0" fmla="*/ 1967190 h 3936116"/>
              <a:gd name="connsiteX1" fmla="*/ 455353 w 2854451"/>
              <a:gd name="connsiteY1" fmla="*/ 373129 h 3936116"/>
              <a:gd name="connsiteX2" fmla="*/ 1426980 w 2854451"/>
              <a:gd name="connsiteY2" fmla="*/ 239 h 3936116"/>
              <a:gd name="connsiteX3" fmla="*/ 2373053 w 2854451"/>
              <a:gd name="connsiteY3" fmla="*/ 398530 h 3936116"/>
              <a:gd name="connsiteX4" fmla="*/ 2853665 w 2854451"/>
              <a:gd name="connsiteY4" fmla="*/ 1967190 h 3936116"/>
              <a:gd name="connsiteX5" fmla="*/ 2423852 w 2854451"/>
              <a:gd name="connsiteY5" fmla="*/ 3370329 h 3936116"/>
              <a:gd name="connsiteX6" fmla="*/ 1426980 w 2854451"/>
              <a:gd name="connsiteY6" fmla="*/ 3934141 h 3936116"/>
              <a:gd name="connsiteX7" fmla="*/ 404552 w 2854451"/>
              <a:gd name="connsiteY7" fmla="*/ 3205230 h 3936116"/>
              <a:gd name="connsiteX8" fmla="*/ 295 w 2854451"/>
              <a:gd name="connsiteY8" fmla="*/ 1967190 h 39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4451" h="3936116">
                <a:moveTo>
                  <a:pt x="295" y="1967190"/>
                </a:moveTo>
                <a:cubicBezTo>
                  <a:pt x="8762" y="1495173"/>
                  <a:pt x="217572" y="700954"/>
                  <a:pt x="455353" y="373129"/>
                </a:cubicBezTo>
                <a:cubicBezTo>
                  <a:pt x="693134" y="45304"/>
                  <a:pt x="1107363" y="-3994"/>
                  <a:pt x="1426980" y="239"/>
                </a:cubicBezTo>
                <a:cubicBezTo>
                  <a:pt x="1746597" y="4473"/>
                  <a:pt x="2135272" y="70705"/>
                  <a:pt x="2373053" y="398530"/>
                </a:cubicBezTo>
                <a:cubicBezTo>
                  <a:pt x="2610834" y="726355"/>
                  <a:pt x="2870599" y="1529040"/>
                  <a:pt x="2853665" y="1967190"/>
                </a:cubicBezTo>
                <a:cubicBezTo>
                  <a:pt x="2836732" y="2405340"/>
                  <a:pt x="2661633" y="3042504"/>
                  <a:pt x="2423852" y="3370329"/>
                </a:cubicBezTo>
                <a:cubicBezTo>
                  <a:pt x="2186071" y="3698154"/>
                  <a:pt x="1763530" y="3961657"/>
                  <a:pt x="1426980" y="3934141"/>
                </a:cubicBezTo>
                <a:cubicBezTo>
                  <a:pt x="1090430" y="3906625"/>
                  <a:pt x="642333" y="3533055"/>
                  <a:pt x="404552" y="3205230"/>
                </a:cubicBezTo>
                <a:cubicBezTo>
                  <a:pt x="166771" y="2877405"/>
                  <a:pt x="-8172" y="2439207"/>
                  <a:pt x="295" y="1967190"/>
                </a:cubicBezTo>
                <a:close/>
              </a:path>
            </a:pathLst>
          </a:custGeom>
          <a:solidFill>
            <a:srgbClr val="E1A1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A27007-7C5D-463A-A51F-5B0DF06BC857}"/>
              </a:ext>
            </a:extLst>
          </p:cNvPr>
          <p:cNvSpPr/>
          <p:nvPr/>
        </p:nvSpPr>
        <p:spPr>
          <a:xfrm rot="365143">
            <a:off x="6009076" y="3044247"/>
            <a:ext cx="175394"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BF7080A4-FC83-418E-8D96-07B4F04302EB}"/>
              </a:ext>
            </a:extLst>
          </p:cNvPr>
          <p:cNvSpPr/>
          <p:nvPr/>
        </p:nvSpPr>
        <p:spPr>
          <a:xfrm rot="21234857" flipH="1">
            <a:off x="3009929" y="3042547"/>
            <a:ext cx="329313"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hidden="1">
            <a:extLst>
              <a:ext uri="{FF2B5EF4-FFF2-40B4-BE49-F238E27FC236}">
                <a16:creationId xmlns:a16="http://schemas.microsoft.com/office/drawing/2014/main" id="{1A26A3F1-89B7-4B6F-8B9F-B65121720184}"/>
              </a:ext>
            </a:extLst>
          </p:cNvPr>
          <p:cNvSpPr/>
          <p:nvPr/>
        </p:nvSpPr>
        <p:spPr>
          <a:xfrm>
            <a:off x="819150" y="5305425"/>
            <a:ext cx="7591425" cy="1581150"/>
          </a:xfrm>
          <a:custGeom>
            <a:avLst/>
            <a:gdLst>
              <a:gd name="connsiteX0" fmla="*/ 2381250 w 7591425"/>
              <a:gd name="connsiteY0" fmla="*/ 228600 h 1581150"/>
              <a:gd name="connsiteX1" fmla="*/ 2095500 w 7591425"/>
              <a:gd name="connsiteY1" fmla="*/ 495300 h 1581150"/>
              <a:gd name="connsiteX2" fmla="*/ 1657350 w 7591425"/>
              <a:gd name="connsiteY2" fmla="*/ 781050 h 1581150"/>
              <a:gd name="connsiteX3" fmla="*/ 1057275 w 7591425"/>
              <a:gd name="connsiteY3" fmla="*/ 828675 h 1581150"/>
              <a:gd name="connsiteX4" fmla="*/ 314325 w 7591425"/>
              <a:gd name="connsiteY4" fmla="*/ 1152525 h 1581150"/>
              <a:gd name="connsiteX5" fmla="*/ 38100 w 7591425"/>
              <a:gd name="connsiteY5" fmla="*/ 1228725 h 1581150"/>
              <a:gd name="connsiteX6" fmla="*/ 0 w 7591425"/>
              <a:gd name="connsiteY6" fmla="*/ 1562100 h 1581150"/>
              <a:gd name="connsiteX7" fmla="*/ 3457575 w 7591425"/>
              <a:gd name="connsiteY7" fmla="*/ 1552575 h 1581150"/>
              <a:gd name="connsiteX8" fmla="*/ 7591425 w 7591425"/>
              <a:gd name="connsiteY8" fmla="*/ 1533525 h 1581150"/>
              <a:gd name="connsiteX9" fmla="*/ 7524750 w 7591425"/>
              <a:gd name="connsiteY9" fmla="*/ 1162050 h 1581150"/>
              <a:gd name="connsiteX10" fmla="*/ 7162800 w 7591425"/>
              <a:gd name="connsiteY10" fmla="*/ 923925 h 1581150"/>
              <a:gd name="connsiteX11" fmla="*/ 6419850 w 7591425"/>
              <a:gd name="connsiteY11" fmla="*/ 704850 h 1581150"/>
              <a:gd name="connsiteX12" fmla="*/ 5962650 w 7591425"/>
              <a:gd name="connsiteY12" fmla="*/ 523875 h 1581150"/>
              <a:gd name="connsiteX13" fmla="*/ 5838825 w 7591425"/>
              <a:gd name="connsiteY13" fmla="*/ 476250 h 1581150"/>
              <a:gd name="connsiteX14" fmla="*/ 4962525 w 7591425"/>
              <a:gd name="connsiteY14" fmla="*/ 0 h 1581150"/>
              <a:gd name="connsiteX15" fmla="*/ 5048250 w 7591425"/>
              <a:gd name="connsiteY15" fmla="*/ 447675 h 1581150"/>
              <a:gd name="connsiteX16" fmla="*/ 4981575 w 7591425"/>
              <a:gd name="connsiteY16" fmla="*/ 742950 h 1581150"/>
              <a:gd name="connsiteX17" fmla="*/ 4791075 w 7591425"/>
              <a:gd name="connsiteY17" fmla="*/ 1038225 h 1581150"/>
              <a:gd name="connsiteX18" fmla="*/ 4581525 w 7591425"/>
              <a:gd name="connsiteY18" fmla="*/ 1133475 h 1581150"/>
              <a:gd name="connsiteX19" fmla="*/ 4600575 w 7591425"/>
              <a:gd name="connsiteY19" fmla="*/ 1581150 h 1581150"/>
              <a:gd name="connsiteX20" fmla="*/ 3419475 w 7591425"/>
              <a:gd name="connsiteY20" fmla="*/ 1581150 h 1581150"/>
              <a:gd name="connsiteX21" fmla="*/ 3495675 w 7591425"/>
              <a:gd name="connsiteY21" fmla="*/ 1247775 h 1581150"/>
              <a:gd name="connsiteX22" fmla="*/ 3114675 w 7591425"/>
              <a:gd name="connsiteY22" fmla="*/ 1171575 h 1581150"/>
              <a:gd name="connsiteX23" fmla="*/ 2762250 w 7591425"/>
              <a:gd name="connsiteY23" fmla="*/ 895350 h 1581150"/>
              <a:gd name="connsiteX24" fmla="*/ 2686050 w 7591425"/>
              <a:gd name="connsiteY24" fmla="*/ 828675 h 1581150"/>
              <a:gd name="connsiteX25" fmla="*/ 2476500 w 7591425"/>
              <a:gd name="connsiteY25" fmla="*/ 600075 h 1581150"/>
              <a:gd name="connsiteX26" fmla="*/ 2381250 w 7591425"/>
              <a:gd name="connsiteY26" fmla="*/ 22860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91425" h="1581150">
                <a:moveTo>
                  <a:pt x="2381250" y="228600"/>
                </a:moveTo>
                <a:lnTo>
                  <a:pt x="2095500" y="495300"/>
                </a:lnTo>
                <a:lnTo>
                  <a:pt x="1657350" y="781050"/>
                </a:lnTo>
                <a:lnTo>
                  <a:pt x="1057275" y="828675"/>
                </a:lnTo>
                <a:lnTo>
                  <a:pt x="314325" y="1152525"/>
                </a:lnTo>
                <a:lnTo>
                  <a:pt x="38100" y="1228725"/>
                </a:lnTo>
                <a:lnTo>
                  <a:pt x="0" y="1562100"/>
                </a:lnTo>
                <a:lnTo>
                  <a:pt x="3457575" y="1552575"/>
                </a:lnTo>
                <a:lnTo>
                  <a:pt x="7591425" y="1533525"/>
                </a:lnTo>
                <a:lnTo>
                  <a:pt x="7524750" y="1162050"/>
                </a:lnTo>
                <a:lnTo>
                  <a:pt x="7162800" y="923925"/>
                </a:lnTo>
                <a:lnTo>
                  <a:pt x="6419850" y="704850"/>
                </a:lnTo>
                <a:lnTo>
                  <a:pt x="5962650" y="523875"/>
                </a:lnTo>
                <a:lnTo>
                  <a:pt x="5838825" y="476250"/>
                </a:lnTo>
                <a:lnTo>
                  <a:pt x="4962525" y="0"/>
                </a:lnTo>
                <a:lnTo>
                  <a:pt x="5048250" y="447675"/>
                </a:lnTo>
                <a:lnTo>
                  <a:pt x="4981575" y="742950"/>
                </a:lnTo>
                <a:lnTo>
                  <a:pt x="4791075" y="1038225"/>
                </a:lnTo>
                <a:lnTo>
                  <a:pt x="4581525" y="1133475"/>
                </a:lnTo>
                <a:lnTo>
                  <a:pt x="4600575" y="1581150"/>
                </a:lnTo>
                <a:lnTo>
                  <a:pt x="3419475" y="1581150"/>
                </a:lnTo>
                <a:lnTo>
                  <a:pt x="3495675" y="1247775"/>
                </a:lnTo>
                <a:lnTo>
                  <a:pt x="3114675" y="1171575"/>
                </a:lnTo>
                <a:lnTo>
                  <a:pt x="2762250" y="895350"/>
                </a:lnTo>
                <a:lnTo>
                  <a:pt x="2686050" y="828675"/>
                </a:lnTo>
                <a:lnTo>
                  <a:pt x="2476500" y="600075"/>
                </a:lnTo>
                <a:lnTo>
                  <a:pt x="2381250" y="228600"/>
                </a:lnTo>
                <a:close/>
              </a:path>
            </a:pathLst>
          </a:custGeom>
          <a:solidFill>
            <a:srgbClr val="28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hidden="1">
            <a:extLst>
              <a:ext uri="{FF2B5EF4-FFF2-40B4-BE49-F238E27FC236}">
                <a16:creationId xmlns:a16="http://schemas.microsoft.com/office/drawing/2014/main" id="{6396D666-CD53-4F51-9A2F-AC399AE6245B}"/>
              </a:ext>
            </a:extLst>
          </p:cNvPr>
          <p:cNvSpPr/>
          <p:nvPr/>
        </p:nvSpPr>
        <p:spPr>
          <a:xfrm>
            <a:off x="3162728" y="4613153"/>
            <a:ext cx="2780235" cy="2435575"/>
          </a:xfrm>
          <a:custGeom>
            <a:avLst/>
            <a:gdLst>
              <a:gd name="connsiteX0" fmla="*/ 257175 w 2657475"/>
              <a:gd name="connsiteY0" fmla="*/ 0 h 1962150"/>
              <a:gd name="connsiteX1" fmla="*/ 304800 w 2657475"/>
              <a:gd name="connsiteY1" fmla="*/ 323850 h 1962150"/>
              <a:gd name="connsiteX2" fmla="*/ 723900 w 2657475"/>
              <a:gd name="connsiteY2" fmla="*/ 733425 h 1962150"/>
              <a:gd name="connsiteX3" fmla="*/ 1200150 w 2657475"/>
              <a:gd name="connsiteY3" fmla="*/ 1076325 h 1962150"/>
              <a:gd name="connsiteX4" fmla="*/ 1724025 w 2657475"/>
              <a:gd name="connsiteY4" fmla="*/ 1209675 h 1962150"/>
              <a:gd name="connsiteX5" fmla="*/ 2057400 w 2657475"/>
              <a:gd name="connsiteY5" fmla="*/ 1047750 h 1962150"/>
              <a:gd name="connsiteX6" fmla="*/ 2247900 w 2657475"/>
              <a:gd name="connsiteY6" fmla="*/ 676275 h 1962150"/>
              <a:gd name="connsiteX7" fmla="*/ 2486025 w 2657475"/>
              <a:gd name="connsiteY7" fmla="*/ 333375 h 1962150"/>
              <a:gd name="connsiteX8" fmla="*/ 2552700 w 2657475"/>
              <a:gd name="connsiteY8" fmla="*/ 285750 h 1962150"/>
              <a:gd name="connsiteX9" fmla="*/ 2657475 w 2657475"/>
              <a:gd name="connsiteY9" fmla="*/ 609600 h 1962150"/>
              <a:gd name="connsiteX10" fmla="*/ 2628900 w 2657475"/>
              <a:gd name="connsiteY10" fmla="*/ 828675 h 1962150"/>
              <a:gd name="connsiteX11" fmla="*/ 2581275 w 2657475"/>
              <a:gd name="connsiteY11" fmla="*/ 1143000 h 1962150"/>
              <a:gd name="connsiteX12" fmla="*/ 2314575 w 2657475"/>
              <a:gd name="connsiteY12" fmla="*/ 1524000 h 1962150"/>
              <a:gd name="connsiteX13" fmla="*/ 2133600 w 2657475"/>
              <a:gd name="connsiteY13" fmla="*/ 1524000 h 1962150"/>
              <a:gd name="connsiteX14" fmla="*/ 2200275 w 2657475"/>
              <a:gd name="connsiteY14" fmla="*/ 1962150 h 1962150"/>
              <a:gd name="connsiteX15" fmla="*/ 1038225 w 2657475"/>
              <a:gd name="connsiteY15" fmla="*/ 1962150 h 1962150"/>
              <a:gd name="connsiteX16" fmla="*/ 1104900 w 2657475"/>
              <a:gd name="connsiteY16" fmla="*/ 1647825 h 1962150"/>
              <a:gd name="connsiteX17" fmla="*/ 609600 w 2657475"/>
              <a:gd name="connsiteY17" fmla="*/ 1524000 h 1962150"/>
              <a:gd name="connsiteX18" fmla="*/ 123825 w 2657475"/>
              <a:gd name="connsiteY18" fmla="*/ 1104900 h 1962150"/>
              <a:gd name="connsiteX19" fmla="*/ 0 w 2657475"/>
              <a:gd name="connsiteY19" fmla="*/ 695325 h 1962150"/>
              <a:gd name="connsiteX20" fmla="*/ 0 w 2657475"/>
              <a:gd name="connsiteY20" fmla="*/ 266700 h 1962150"/>
              <a:gd name="connsiteX21" fmla="*/ 257175 w 2657475"/>
              <a:gd name="connsiteY21" fmla="*/ 0 h 1962150"/>
              <a:gd name="connsiteX0" fmla="*/ 329515 w 2657475"/>
              <a:gd name="connsiteY0" fmla="*/ 0 h 1946922"/>
              <a:gd name="connsiteX1" fmla="*/ 304800 w 2657475"/>
              <a:gd name="connsiteY1" fmla="*/ 308622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930968 w 2657475"/>
              <a:gd name="connsiteY16" fmla="*/ 1805089 h 1946922"/>
              <a:gd name="connsiteX17" fmla="*/ 1104900 w 2657475"/>
              <a:gd name="connsiteY17" fmla="*/ 1632597 h 1946922"/>
              <a:gd name="connsiteX18" fmla="*/ 609600 w 2657475"/>
              <a:gd name="connsiteY18" fmla="*/ 1508772 h 1946922"/>
              <a:gd name="connsiteX19" fmla="*/ 123825 w 2657475"/>
              <a:gd name="connsiteY19" fmla="*/ 1089672 h 1946922"/>
              <a:gd name="connsiteX20" fmla="*/ 0 w 2657475"/>
              <a:gd name="connsiteY20" fmla="*/ 680097 h 1946922"/>
              <a:gd name="connsiteX21" fmla="*/ 0 w 2657475"/>
              <a:gd name="connsiteY21" fmla="*/ 251472 h 1946922"/>
              <a:gd name="connsiteX22" fmla="*/ 329515 w 2657475"/>
              <a:gd name="connsiteY22" fmla="*/ 0 h 194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7475" h="1946922">
                <a:moveTo>
                  <a:pt x="329515" y="0"/>
                </a:moveTo>
                <a:lnTo>
                  <a:pt x="331927" y="301008"/>
                </a:lnTo>
                <a:lnTo>
                  <a:pt x="723900" y="718197"/>
                </a:lnTo>
                <a:lnTo>
                  <a:pt x="1200150" y="1061097"/>
                </a:lnTo>
                <a:lnTo>
                  <a:pt x="1724025" y="1194447"/>
                </a:lnTo>
                <a:lnTo>
                  <a:pt x="2057400" y="1032522"/>
                </a:lnTo>
                <a:lnTo>
                  <a:pt x="2247900" y="661047"/>
                </a:lnTo>
                <a:lnTo>
                  <a:pt x="2486025" y="318147"/>
                </a:lnTo>
                <a:lnTo>
                  <a:pt x="2480360" y="194382"/>
                </a:lnTo>
                <a:lnTo>
                  <a:pt x="2657475" y="594372"/>
                </a:lnTo>
                <a:lnTo>
                  <a:pt x="2628900" y="813447"/>
                </a:lnTo>
                <a:lnTo>
                  <a:pt x="2581275" y="1127772"/>
                </a:lnTo>
                <a:lnTo>
                  <a:pt x="2314575" y="1508772"/>
                </a:lnTo>
                <a:lnTo>
                  <a:pt x="2133600" y="1508772"/>
                </a:lnTo>
                <a:lnTo>
                  <a:pt x="2200275" y="1946922"/>
                </a:lnTo>
                <a:lnTo>
                  <a:pt x="1038225" y="1946922"/>
                </a:lnTo>
                <a:cubicBezTo>
                  <a:pt x="1050699" y="1889492"/>
                  <a:pt x="918494" y="1862519"/>
                  <a:pt x="930968" y="1805089"/>
                </a:cubicBezTo>
                <a:lnTo>
                  <a:pt x="1104900" y="1632597"/>
                </a:lnTo>
                <a:lnTo>
                  <a:pt x="609600" y="1508772"/>
                </a:lnTo>
                <a:lnTo>
                  <a:pt x="123825" y="1089672"/>
                </a:lnTo>
                <a:lnTo>
                  <a:pt x="0" y="680097"/>
                </a:lnTo>
                <a:lnTo>
                  <a:pt x="0" y="251472"/>
                </a:lnTo>
                <a:lnTo>
                  <a:pt x="329515" y="0"/>
                </a:lnTo>
                <a:close/>
              </a:path>
            </a:pathLst>
          </a:custGeom>
          <a:solidFill>
            <a:srgbClr val="98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F20A58A-5C82-4226-A24E-883E33226D76}"/>
              </a:ext>
            </a:extLst>
          </p:cNvPr>
          <p:cNvSpPr/>
          <p:nvPr/>
        </p:nvSpPr>
        <p:spPr>
          <a:xfrm>
            <a:off x="3489144" y="2740980"/>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4">
            <a:extLst>
              <a:ext uri="{FF2B5EF4-FFF2-40B4-BE49-F238E27FC236}">
                <a16:creationId xmlns:a16="http://schemas.microsoft.com/office/drawing/2014/main" id="{68CE891C-09CF-41C3-B3F9-BE044F0FC58D}"/>
              </a:ext>
            </a:extLst>
          </p:cNvPr>
          <p:cNvSpPr/>
          <p:nvPr/>
        </p:nvSpPr>
        <p:spPr>
          <a:xfrm flipH="1">
            <a:off x="4866014" y="2758139"/>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9C522F72-AA41-4342-A9C9-7441D44FA2DB}"/>
              </a:ext>
            </a:extLst>
          </p:cNvPr>
          <p:cNvSpPr/>
          <p:nvPr/>
        </p:nvSpPr>
        <p:spPr>
          <a:xfrm rot="15527264">
            <a:off x="3213864" y="2804405"/>
            <a:ext cx="294953" cy="402427"/>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6">
            <a:extLst>
              <a:ext uri="{FF2B5EF4-FFF2-40B4-BE49-F238E27FC236}">
                <a16:creationId xmlns:a16="http://schemas.microsoft.com/office/drawing/2014/main" id="{FDA4C175-5E63-458F-9577-28AC74EDD58F}"/>
              </a:ext>
            </a:extLst>
          </p:cNvPr>
          <p:cNvSpPr/>
          <p:nvPr/>
        </p:nvSpPr>
        <p:spPr>
          <a:xfrm rot="6072736" flipH="1">
            <a:off x="5908552" y="2865244"/>
            <a:ext cx="294953" cy="251376"/>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C66D5BF-37C2-487B-88AE-0404A9B987DC}"/>
              </a:ext>
            </a:extLst>
          </p:cNvPr>
          <p:cNvSpPr/>
          <p:nvPr/>
        </p:nvSpPr>
        <p:spPr>
          <a:xfrm>
            <a:off x="4562370" y="2821831"/>
            <a:ext cx="371580" cy="152560"/>
          </a:xfrm>
          <a:custGeom>
            <a:avLst/>
            <a:gdLst>
              <a:gd name="connsiteX0" fmla="*/ 0 w 371580"/>
              <a:gd name="connsiteY0" fmla="*/ 0 h 152560"/>
              <a:gd name="connsiteX1" fmla="*/ 371580 w 371580"/>
              <a:gd name="connsiteY1" fmla="*/ 0 h 152560"/>
              <a:gd name="connsiteX2" fmla="*/ 371580 w 371580"/>
              <a:gd name="connsiteY2" fmla="*/ 152560 h 152560"/>
              <a:gd name="connsiteX3" fmla="*/ 0 w 371580"/>
              <a:gd name="connsiteY3" fmla="*/ 152560 h 152560"/>
              <a:gd name="connsiteX4" fmla="*/ 0 w 371580"/>
              <a:gd name="connsiteY4" fmla="*/ 0 h 152560"/>
              <a:gd name="connsiteX0" fmla="*/ 0 w 371580"/>
              <a:gd name="connsiteY0" fmla="*/ 0 h 152560"/>
              <a:gd name="connsiteX1" fmla="*/ 371580 w 371580"/>
              <a:gd name="connsiteY1" fmla="*/ 0 h 152560"/>
              <a:gd name="connsiteX2" fmla="*/ 371580 w 371580"/>
              <a:gd name="connsiteY2" fmla="*/ 152560 h 152560"/>
              <a:gd name="connsiteX3" fmla="*/ 200130 w 371580"/>
              <a:gd name="connsiteY3" fmla="*/ 92819 h 152560"/>
              <a:gd name="connsiteX4" fmla="*/ 0 w 371580"/>
              <a:gd name="connsiteY4" fmla="*/ 152560 h 152560"/>
              <a:gd name="connsiteX5" fmla="*/ 0 w 371580"/>
              <a:gd name="connsiteY5" fmla="*/ 0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80" h="152560">
                <a:moveTo>
                  <a:pt x="0" y="0"/>
                </a:moveTo>
                <a:lnTo>
                  <a:pt x="371580" y="0"/>
                </a:lnTo>
                <a:lnTo>
                  <a:pt x="371580" y="152560"/>
                </a:lnTo>
                <a:cubicBezTo>
                  <a:pt x="314430" y="151696"/>
                  <a:pt x="257280" y="93683"/>
                  <a:pt x="200130" y="92819"/>
                </a:cubicBezTo>
                <a:lnTo>
                  <a:pt x="0" y="15256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AFF299F-43A0-4CA4-B4B8-EE90DFACBDC1}"/>
              </a:ext>
            </a:extLst>
          </p:cNvPr>
          <p:cNvSpPr/>
          <p:nvPr/>
        </p:nvSpPr>
        <p:spPr>
          <a:xfrm>
            <a:off x="3174585" y="4048125"/>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0430108-15CE-4526-829C-DDC89293D219}"/>
              </a:ext>
            </a:extLst>
          </p:cNvPr>
          <p:cNvSpPr/>
          <p:nvPr/>
        </p:nvSpPr>
        <p:spPr>
          <a:xfrm>
            <a:off x="5957897" y="3979038"/>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oon 27">
            <a:extLst>
              <a:ext uri="{FF2B5EF4-FFF2-40B4-BE49-F238E27FC236}">
                <a16:creationId xmlns:a16="http://schemas.microsoft.com/office/drawing/2014/main" id="{29ECACEB-93C3-4C04-9C13-F8AFB3112308}"/>
              </a:ext>
            </a:extLst>
          </p:cNvPr>
          <p:cNvSpPr/>
          <p:nvPr/>
        </p:nvSpPr>
        <p:spPr>
          <a:xfrm rot="5400000">
            <a:off x="5213274" y="2132351"/>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7">
            <a:extLst>
              <a:ext uri="{FF2B5EF4-FFF2-40B4-BE49-F238E27FC236}">
                <a16:creationId xmlns:a16="http://schemas.microsoft.com/office/drawing/2014/main" id="{C37AA05E-06D6-46E8-9A53-406E89E3937B}"/>
              </a:ext>
            </a:extLst>
          </p:cNvPr>
          <p:cNvSpPr/>
          <p:nvPr/>
        </p:nvSpPr>
        <p:spPr>
          <a:xfrm rot="16200000" flipH="1">
            <a:off x="3932991" y="2132352"/>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hidden="1">
            <a:extLst>
              <a:ext uri="{FF2B5EF4-FFF2-40B4-BE49-F238E27FC236}">
                <a16:creationId xmlns:a16="http://schemas.microsoft.com/office/drawing/2014/main" id="{EE919F8C-3F70-4C52-A814-5C058A4AD7A6}"/>
              </a:ext>
            </a:extLst>
          </p:cNvPr>
          <p:cNvSpPr/>
          <p:nvPr/>
        </p:nvSpPr>
        <p:spPr>
          <a:xfrm>
            <a:off x="4189819" y="4174779"/>
            <a:ext cx="952431" cy="314325"/>
          </a:xfrm>
          <a:custGeom>
            <a:avLst/>
            <a:gdLst>
              <a:gd name="connsiteX0" fmla="*/ 571500 w 1019175"/>
              <a:gd name="connsiteY0" fmla="*/ 19050 h 314325"/>
              <a:gd name="connsiteX1" fmla="*/ 666750 w 1019175"/>
              <a:gd name="connsiteY1" fmla="*/ 0 h 314325"/>
              <a:gd name="connsiteX2" fmla="*/ 838200 w 1019175"/>
              <a:gd name="connsiteY2" fmla="*/ 76200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65714 w 1019175"/>
              <a:gd name="connsiteY8" fmla="*/ 6569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78493 w 1019175"/>
              <a:gd name="connsiteY8" fmla="*/ 113557 h 314325"/>
              <a:gd name="connsiteX9" fmla="*/ 265714 w 1019175"/>
              <a:gd name="connsiteY9" fmla="*/ 6569 h 314325"/>
              <a:gd name="connsiteX10" fmla="*/ 504825 w 1019175"/>
              <a:gd name="connsiteY10" fmla="*/ 19050 h 314325"/>
              <a:gd name="connsiteX11" fmla="*/ 571500 w 1019175"/>
              <a:gd name="connsiteY11" fmla="*/ 19050 h 314325"/>
              <a:gd name="connsiteX0" fmla="*/ 548140 w 995815"/>
              <a:gd name="connsiteY0" fmla="*/ 19050 h 314325"/>
              <a:gd name="connsiteX1" fmla="*/ 643390 w 995815"/>
              <a:gd name="connsiteY1" fmla="*/ 0 h 314325"/>
              <a:gd name="connsiteX2" fmla="*/ 825351 w 995815"/>
              <a:gd name="connsiteY2" fmla="*/ 55179 h 314325"/>
              <a:gd name="connsiteX3" fmla="*/ 995815 w 995815"/>
              <a:gd name="connsiteY3" fmla="*/ 209550 h 314325"/>
              <a:gd name="connsiteX4" fmla="*/ 776740 w 995815"/>
              <a:gd name="connsiteY4" fmla="*/ 304800 h 314325"/>
              <a:gd name="connsiteX5" fmla="*/ 500515 w 995815"/>
              <a:gd name="connsiteY5" fmla="*/ 314325 h 314325"/>
              <a:gd name="connsiteX6" fmla="*/ 186190 w 995815"/>
              <a:gd name="connsiteY6" fmla="*/ 257175 h 314325"/>
              <a:gd name="connsiteX7" fmla="*/ 0 w 995815"/>
              <a:gd name="connsiteY7" fmla="*/ 169990 h 314325"/>
              <a:gd name="connsiteX8" fmla="*/ 55133 w 995815"/>
              <a:gd name="connsiteY8" fmla="*/ 113557 h 314325"/>
              <a:gd name="connsiteX9" fmla="*/ 242354 w 995815"/>
              <a:gd name="connsiteY9" fmla="*/ 6569 h 314325"/>
              <a:gd name="connsiteX10" fmla="*/ 481465 w 995815"/>
              <a:gd name="connsiteY10" fmla="*/ 19050 h 314325"/>
              <a:gd name="connsiteX11" fmla="*/ 548140 w 995815"/>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19050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55759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48458 w 952431"/>
              <a:gd name="connsiteY8" fmla="*/ 213674 h 314325"/>
              <a:gd name="connsiteX9" fmla="*/ 0 w 952431"/>
              <a:gd name="connsiteY9" fmla="*/ 169990 h 314325"/>
              <a:gd name="connsiteX10" fmla="*/ 55133 w 952431"/>
              <a:gd name="connsiteY10" fmla="*/ 113557 h 314325"/>
              <a:gd name="connsiteX11" fmla="*/ 242354 w 952431"/>
              <a:gd name="connsiteY11" fmla="*/ 6569 h 314325"/>
              <a:gd name="connsiteX12" fmla="*/ 481465 w 952431"/>
              <a:gd name="connsiteY12" fmla="*/ 19050 h 314325"/>
              <a:gd name="connsiteX13" fmla="*/ 548140 w 952431"/>
              <a:gd name="connsiteY13" fmla="*/ 557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31" h="314325">
                <a:moveTo>
                  <a:pt x="548140" y="55759"/>
                </a:moveTo>
                <a:lnTo>
                  <a:pt x="643390" y="0"/>
                </a:lnTo>
                <a:cubicBezTo>
                  <a:pt x="667561" y="8930"/>
                  <a:pt x="698407" y="4510"/>
                  <a:pt x="722578" y="13440"/>
                </a:cubicBezTo>
                <a:lnTo>
                  <a:pt x="825351" y="55179"/>
                </a:lnTo>
                <a:lnTo>
                  <a:pt x="952431" y="186190"/>
                </a:lnTo>
                <a:cubicBezTo>
                  <a:pt x="907216" y="252425"/>
                  <a:pt x="835304" y="265263"/>
                  <a:pt x="776740" y="304800"/>
                </a:cubicBezTo>
                <a:lnTo>
                  <a:pt x="500515" y="314325"/>
                </a:lnTo>
                <a:lnTo>
                  <a:pt x="186190" y="257175"/>
                </a:lnTo>
                <a:cubicBezTo>
                  <a:pt x="154741" y="240450"/>
                  <a:pt x="79907" y="230399"/>
                  <a:pt x="48458" y="213674"/>
                </a:cubicBezTo>
                <a:lnTo>
                  <a:pt x="0" y="169990"/>
                </a:lnTo>
                <a:cubicBezTo>
                  <a:pt x="38401" y="141167"/>
                  <a:pt x="16732" y="142380"/>
                  <a:pt x="55133" y="113557"/>
                </a:cubicBezTo>
                <a:lnTo>
                  <a:pt x="242354" y="6569"/>
                </a:lnTo>
                <a:lnTo>
                  <a:pt x="481465" y="19050"/>
                </a:lnTo>
                <a:lnTo>
                  <a:pt x="548140" y="55759"/>
                </a:lnTo>
                <a:close/>
              </a:path>
            </a:pathLst>
          </a:custGeom>
          <a:solidFill>
            <a:srgbClr val="B6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89B64A8-2623-4ED6-9E8A-BBC0C6893B1F}"/>
              </a:ext>
            </a:extLst>
          </p:cNvPr>
          <p:cNvSpPr/>
          <p:nvPr/>
        </p:nvSpPr>
        <p:spPr>
          <a:xfrm>
            <a:off x="5011698" y="2814966"/>
            <a:ext cx="581025" cy="192864"/>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35227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92864">
                <a:moveTo>
                  <a:pt x="0" y="126189"/>
                </a:moveTo>
                <a:lnTo>
                  <a:pt x="135227" y="0"/>
                </a:lnTo>
                <a:lnTo>
                  <a:pt x="428625" y="21414"/>
                </a:lnTo>
                <a:lnTo>
                  <a:pt x="581025" y="164289"/>
                </a:lnTo>
                <a:lnTo>
                  <a:pt x="381000" y="192864"/>
                </a:lnTo>
                <a:lnTo>
                  <a:pt x="152400" y="192864"/>
                </a:lnTo>
                <a:lnTo>
                  <a:pt x="0" y="126189"/>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2D1A32D-F25A-4600-8935-AFD349F67069}"/>
              </a:ext>
            </a:extLst>
          </p:cNvPr>
          <p:cNvSpPr/>
          <p:nvPr/>
        </p:nvSpPr>
        <p:spPr>
          <a:xfrm flipH="1">
            <a:off x="3786210" y="2837146"/>
            <a:ext cx="581025" cy="180480"/>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68599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 name="connsiteX0" fmla="*/ 0 w 581025"/>
              <a:gd name="connsiteY0" fmla="*/ 126510 h 193185"/>
              <a:gd name="connsiteX1" fmla="*/ 168599 w 581025"/>
              <a:gd name="connsiteY1" fmla="*/ 321 h 193185"/>
              <a:gd name="connsiteX2" fmla="*/ 428625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26510 h 193185"/>
              <a:gd name="connsiteX1" fmla="*/ 168599 w 581025"/>
              <a:gd name="connsiteY1" fmla="*/ 321 h 193185"/>
              <a:gd name="connsiteX2" fmla="*/ 465334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13805 h 180480"/>
              <a:gd name="connsiteX1" fmla="*/ 178610 w 581025"/>
              <a:gd name="connsiteY1" fmla="*/ 965 h 180480"/>
              <a:gd name="connsiteX2" fmla="*/ 465334 w 581025"/>
              <a:gd name="connsiteY2" fmla="*/ 9030 h 180480"/>
              <a:gd name="connsiteX3" fmla="*/ 581025 w 581025"/>
              <a:gd name="connsiteY3" fmla="*/ 151905 h 180480"/>
              <a:gd name="connsiteX4" fmla="*/ 381000 w 581025"/>
              <a:gd name="connsiteY4" fmla="*/ 180480 h 180480"/>
              <a:gd name="connsiteX5" fmla="*/ 152400 w 581025"/>
              <a:gd name="connsiteY5" fmla="*/ 180480 h 180480"/>
              <a:gd name="connsiteX6" fmla="*/ 0 w 581025"/>
              <a:gd name="connsiteY6" fmla="*/ 113805 h 1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80480">
                <a:moveTo>
                  <a:pt x="0" y="113805"/>
                </a:moveTo>
                <a:lnTo>
                  <a:pt x="178610" y="965"/>
                </a:lnTo>
                <a:cubicBezTo>
                  <a:pt x="278634" y="-1909"/>
                  <a:pt x="378659" y="1892"/>
                  <a:pt x="465334" y="9030"/>
                </a:cubicBezTo>
                <a:lnTo>
                  <a:pt x="581025" y="151905"/>
                </a:lnTo>
                <a:lnTo>
                  <a:pt x="381000" y="180480"/>
                </a:lnTo>
                <a:lnTo>
                  <a:pt x="152400" y="180480"/>
                </a:lnTo>
                <a:lnTo>
                  <a:pt x="0" y="113805"/>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811D704-B1A5-4132-8F6F-98019E241ACD}"/>
              </a:ext>
            </a:extLst>
          </p:cNvPr>
          <p:cNvSpPr/>
          <p:nvPr/>
        </p:nvSpPr>
        <p:spPr>
          <a:xfrm rot="20248372">
            <a:off x="5019586" y="2817844"/>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B724F8D-0F18-4824-9368-E505EC28EA4A}"/>
              </a:ext>
            </a:extLst>
          </p:cNvPr>
          <p:cNvSpPr/>
          <p:nvPr/>
        </p:nvSpPr>
        <p:spPr>
          <a:xfrm rot="20248372">
            <a:off x="3827262" y="2835478"/>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66" name="Ink 65" hidden="1">
                <a:extLst>
                  <a:ext uri="{FF2B5EF4-FFF2-40B4-BE49-F238E27FC236}">
                    <a16:creationId xmlns:a16="http://schemas.microsoft.com/office/drawing/2014/main" id="{1063F2AC-1008-40BA-8E1C-79836BA74480}"/>
                  </a:ext>
                </a:extLst>
              </p14:cNvPr>
              <p14:cNvContentPartPr/>
              <p14:nvPr/>
            </p14:nvContentPartPr>
            <p14:xfrm>
              <a:off x="3961605" y="4180320"/>
              <a:ext cx="1430280" cy="365940"/>
            </p14:xfrm>
          </p:contentPart>
        </mc:Choice>
        <mc:Fallback xmlns="">
          <p:pic>
            <p:nvPicPr>
              <p:cNvPr id="66" name="Ink 65" hidden="1">
                <a:extLst>
                  <a:ext uri="{FF2B5EF4-FFF2-40B4-BE49-F238E27FC236}">
                    <a16:creationId xmlns:a16="http://schemas.microsoft.com/office/drawing/2014/main" id="{1063F2AC-1008-40BA-8E1C-79836BA74480}"/>
                  </a:ext>
                </a:extLst>
              </p:cNvPr>
              <p:cNvPicPr/>
              <p:nvPr/>
            </p:nvPicPr>
            <p:blipFill>
              <a:blip r:embed="rId9"/>
              <a:stretch>
                <a:fillRect/>
              </a:stretch>
            </p:blipFill>
            <p:spPr>
              <a:xfrm>
                <a:off x="3957285" y="4176002"/>
                <a:ext cx="1438920" cy="3745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Ink 73" hidden="1">
                <a:extLst>
                  <a:ext uri="{FF2B5EF4-FFF2-40B4-BE49-F238E27FC236}">
                    <a16:creationId xmlns:a16="http://schemas.microsoft.com/office/drawing/2014/main" id="{4328EAAA-963D-4377-8B1A-0EFC779B38E5}"/>
                  </a:ext>
                </a:extLst>
              </p14:cNvPr>
              <p14:cNvContentPartPr/>
              <p14:nvPr/>
            </p14:nvContentPartPr>
            <p14:xfrm>
              <a:off x="4370925" y="3238380"/>
              <a:ext cx="687600" cy="619920"/>
            </p14:xfrm>
          </p:contentPart>
        </mc:Choice>
        <mc:Fallback xmlns="">
          <p:pic>
            <p:nvPicPr>
              <p:cNvPr id="74" name="Ink 73" hidden="1">
                <a:extLst>
                  <a:ext uri="{FF2B5EF4-FFF2-40B4-BE49-F238E27FC236}">
                    <a16:creationId xmlns:a16="http://schemas.microsoft.com/office/drawing/2014/main" id="{4328EAAA-963D-4377-8B1A-0EFC779B38E5}"/>
                  </a:ext>
                </a:extLst>
              </p:cNvPr>
              <p:cNvPicPr/>
              <p:nvPr/>
            </p:nvPicPr>
            <p:blipFill>
              <a:blip r:embed="rId11"/>
              <a:stretch>
                <a:fillRect/>
              </a:stretch>
            </p:blipFill>
            <p:spPr>
              <a:xfrm>
                <a:off x="4366605" y="3234060"/>
                <a:ext cx="696240" cy="628560"/>
              </a:xfrm>
              <a:prstGeom prst="rect">
                <a:avLst/>
              </a:prstGeom>
            </p:spPr>
          </p:pic>
        </mc:Fallback>
      </mc:AlternateContent>
      <p:sp>
        <p:nvSpPr>
          <p:cNvPr id="76" name="Thought Bubble: Cloud 75" hidden="1">
            <a:extLst>
              <a:ext uri="{FF2B5EF4-FFF2-40B4-BE49-F238E27FC236}">
                <a16:creationId xmlns:a16="http://schemas.microsoft.com/office/drawing/2014/main" id="{DE0DDA61-83B3-49EE-B526-43825FFB8A18}"/>
              </a:ext>
            </a:extLst>
          </p:cNvPr>
          <p:cNvSpPr/>
          <p:nvPr/>
        </p:nvSpPr>
        <p:spPr>
          <a:xfrm>
            <a:off x="149669" y="792965"/>
            <a:ext cx="2655722" cy="1630874"/>
          </a:xfrm>
          <a:prstGeom prst="cloudCallout">
            <a:avLst>
              <a:gd name="adj1" fmla="val 67158"/>
              <a:gd name="adj2" fmla="val 36802"/>
            </a:avLst>
          </a:prstGeom>
          <a:ln w="285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ack Issues BB" panose="02000503000000020004" pitchFamily="50" charset="0"/>
              </a:rPr>
              <a:t>Cool, </a:t>
            </a:r>
          </a:p>
          <a:p>
            <a:pPr algn="ctr"/>
            <a:r>
              <a:rPr lang="en-US" dirty="0">
                <a:latin typeface="Back Issues BB" panose="02000503000000020004" pitchFamily="50" charset="0"/>
              </a:rPr>
              <a:t>I guess.</a:t>
            </a:r>
          </a:p>
        </p:txBody>
      </p:sp>
      <p:sp>
        <p:nvSpPr>
          <p:cNvPr id="31" name="Freeform: Shape 30" hidden="1">
            <a:extLst>
              <a:ext uri="{FF2B5EF4-FFF2-40B4-BE49-F238E27FC236}">
                <a16:creationId xmlns:a16="http://schemas.microsoft.com/office/drawing/2014/main" id="{2D645961-C031-42BF-8438-C8584FD0C750}"/>
              </a:ext>
            </a:extLst>
          </p:cNvPr>
          <p:cNvSpPr/>
          <p:nvPr/>
        </p:nvSpPr>
        <p:spPr>
          <a:xfrm>
            <a:off x="4294686" y="5861687"/>
            <a:ext cx="1142655" cy="841375"/>
          </a:xfrm>
          <a:custGeom>
            <a:avLst/>
            <a:gdLst>
              <a:gd name="connsiteX0" fmla="*/ 63500 w 1054100"/>
              <a:gd name="connsiteY0" fmla="*/ 50800 h 787400"/>
              <a:gd name="connsiteX1" fmla="*/ 0 w 1054100"/>
              <a:gd name="connsiteY1" fmla="*/ 660400 h 787400"/>
              <a:gd name="connsiteX2" fmla="*/ 12700 w 1054100"/>
              <a:gd name="connsiteY2" fmla="*/ 787400 h 787400"/>
              <a:gd name="connsiteX3" fmla="*/ 1003300 w 1054100"/>
              <a:gd name="connsiteY3" fmla="*/ 787400 h 787400"/>
              <a:gd name="connsiteX4" fmla="*/ 1054100 w 1054100"/>
              <a:gd name="connsiteY4" fmla="*/ 647700 h 787400"/>
              <a:gd name="connsiteX5" fmla="*/ 1041400 w 1054100"/>
              <a:gd name="connsiteY5" fmla="*/ 520700 h 787400"/>
              <a:gd name="connsiteX6" fmla="*/ 927100 w 1054100"/>
              <a:gd name="connsiteY6" fmla="*/ 0 h 787400"/>
              <a:gd name="connsiteX7" fmla="*/ 825500 w 1054100"/>
              <a:gd name="connsiteY7" fmla="*/ 63500 h 787400"/>
              <a:gd name="connsiteX8" fmla="*/ 508000 w 1054100"/>
              <a:gd name="connsiteY8" fmla="*/ 63500 h 787400"/>
              <a:gd name="connsiteX9" fmla="*/ 317500 w 1054100"/>
              <a:gd name="connsiteY9" fmla="*/ 101600 h 787400"/>
              <a:gd name="connsiteX10" fmla="*/ 63500 w 1054100"/>
              <a:gd name="connsiteY10" fmla="*/ 50800 h 787400"/>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212725 h 898525"/>
              <a:gd name="connsiteX10" fmla="*/ 34925 w 1054100"/>
              <a:gd name="connsiteY10" fmla="*/ 0 h 898525"/>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165100 h 898525"/>
              <a:gd name="connsiteX10" fmla="*/ 34925 w 1054100"/>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041400 w 1177925"/>
              <a:gd name="connsiteY5" fmla="*/ 63182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50800 w 1177925"/>
              <a:gd name="connsiteY2" fmla="*/ 84137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65100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42167 w 1177925"/>
              <a:gd name="connsiteY5" fmla="*/ 631420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5" h="841375">
                <a:moveTo>
                  <a:pt x="34925" y="0"/>
                </a:moveTo>
                <a:lnTo>
                  <a:pt x="0" y="771525"/>
                </a:lnTo>
                <a:lnTo>
                  <a:pt x="50800" y="841375"/>
                </a:lnTo>
                <a:lnTo>
                  <a:pt x="965200" y="841375"/>
                </a:lnTo>
                <a:lnTo>
                  <a:pt x="1177925" y="806450"/>
                </a:lnTo>
                <a:cubicBezTo>
                  <a:pt x="1132417" y="748242"/>
                  <a:pt x="1183971" y="747308"/>
                  <a:pt x="1142167" y="631420"/>
                </a:cubicBezTo>
                <a:cubicBezTo>
                  <a:pt x="1100363" y="515533"/>
                  <a:pt x="965200" y="284692"/>
                  <a:pt x="927100" y="111125"/>
                </a:cubicBezTo>
                <a:lnTo>
                  <a:pt x="825500" y="174625"/>
                </a:lnTo>
                <a:lnTo>
                  <a:pt x="508000" y="174625"/>
                </a:lnTo>
                <a:lnTo>
                  <a:pt x="317500" y="131054"/>
                </a:lnTo>
                <a:lnTo>
                  <a:pt x="34925" y="0"/>
                </a:lnTo>
                <a:close/>
              </a:path>
            </a:pathLst>
          </a:custGeom>
          <a:solidFill>
            <a:srgbClr val="292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hidden="1">
            <a:extLst>
              <a:ext uri="{FF2B5EF4-FFF2-40B4-BE49-F238E27FC236}">
                <a16:creationId xmlns:a16="http://schemas.microsoft.com/office/drawing/2014/main" id="{6A01970E-0E61-4825-A0E3-83F12B72B926}"/>
              </a:ext>
            </a:extLst>
          </p:cNvPr>
          <p:cNvSpPr/>
          <p:nvPr/>
        </p:nvSpPr>
        <p:spPr>
          <a:xfrm rot="18894787">
            <a:off x="3329361" y="3194498"/>
            <a:ext cx="728140" cy="1091396"/>
          </a:xfrm>
          <a:custGeom>
            <a:avLst/>
            <a:gdLst>
              <a:gd name="connsiteX0" fmla="*/ 0 w 573220"/>
              <a:gd name="connsiteY0" fmla="*/ 545695 h 1091389"/>
              <a:gd name="connsiteX1" fmla="*/ 286610 w 573220"/>
              <a:gd name="connsiteY1" fmla="*/ 0 h 1091389"/>
              <a:gd name="connsiteX2" fmla="*/ 573220 w 573220"/>
              <a:gd name="connsiteY2" fmla="*/ 545695 h 1091389"/>
              <a:gd name="connsiteX3" fmla="*/ 286610 w 573220"/>
              <a:gd name="connsiteY3" fmla="*/ 1091390 h 1091389"/>
              <a:gd name="connsiteX4" fmla="*/ 0 w 573220"/>
              <a:gd name="connsiteY4" fmla="*/ 545695 h 1091389"/>
              <a:gd name="connsiteX0" fmla="*/ 0 w 728140"/>
              <a:gd name="connsiteY0" fmla="*/ 545698 h 1091396"/>
              <a:gd name="connsiteX1" fmla="*/ 286610 w 728140"/>
              <a:gd name="connsiteY1" fmla="*/ 3 h 1091396"/>
              <a:gd name="connsiteX2" fmla="*/ 728140 w 728140"/>
              <a:gd name="connsiteY2" fmla="*/ 539198 h 1091396"/>
              <a:gd name="connsiteX3" fmla="*/ 286610 w 728140"/>
              <a:gd name="connsiteY3" fmla="*/ 1091393 h 1091396"/>
              <a:gd name="connsiteX4" fmla="*/ 0 w 728140"/>
              <a:gd name="connsiteY4" fmla="*/ 545698 h 109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40" h="1091396">
                <a:moveTo>
                  <a:pt x="0" y="545698"/>
                </a:moveTo>
                <a:cubicBezTo>
                  <a:pt x="0" y="244319"/>
                  <a:pt x="165253" y="1086"/>
                  <a:pt x="286610" y="3"/>
                </a:cubicBezTo>
                <a:cubicBezTo>
                  <a:pt x="407967" y="-1080"/>
                  <a:pt x="728140" y="237819"/>
                  <a:pt x="728140" y="539198"/>
                </a:cubicBezTo>
                <a:cubicBezTo>
                  <a:pt x="728140" y="840577"/>
                  <a:pt x="407967" y="1090310"/>
                  <a:pt x="286610" y="1091393"/>
                </a:cubicBezTo>
                <a:cubicBezTo>
                  <a:pt x="165253" y="1092476"/>
                  <a:pt x="0" y="847077"/>
                  <a:pt x="0" y="545698"/>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hidden="1">
            <a:extLst>
              <a:ext uri="{FF2B5EF4-FFF2-40B4-BE49-F238E27FC236}">
                <a16:creationId xmlns:a16="http://schemas.microsoft.com/office/drawing/2014/main" id="{42B8DB89-4DF4-4DBF-952E-42830B6EC921}"/>
              </a:ext>
            </a:extLst>
          </p:cNvPr>
          <p:cNvSpPr/>
          <p:nvPr/>
        </p:nvSpPr>
        <p:spPr>
          <a:xfrm rot="2283523">
            <a:off x="5228296" y="3239065"/>
            <a:ext cx="732692" cy="1103462"/>
          </a:xfrm>
          <a:custGeom>
            <a:avLst/>
            <a:gdLst>
              <a:gd name="connsiteX0" fmla="*/ 0 w 573220"/>
              <a:gd name="connsiteY0" fmla="*/ 551663 h 1103325"/>
              <a:gd name="connsiteX1" fmla="*/ 286610 w 573220"/>
              <a:gd name="connsiteY1" fmla="*/ 0 h 1103325"/>
              <a:gd name="connsiteX2" fmla="*/ 573220 w 573220"/>
              <a:gd name="connsiteY2" fmla="*/ 551663 h 1103325"/>
              <a:gd name="connsiteX3" fmla="*/ 286610 w 573220"/>
              <a:gd name="connsiteY3" fmla="*/ 1103326 h 1103325"/>
              <a:gd name="connsiteX4" fmla="*/ 0 w 573220"/>
              <a:gd name="connsiteY4" fmla="*/ 551663 h 1103325"/>
              <a:gd name="connsiteX0" fmla="*/ 0 w 732692"/>
              <a:gd name="connsiteY0" fmla="*/ 579807 h 1103462"/>
              <a:gd name="connsiteX1" fmla="*/ 446082 w 732692"/>
              <a:gd name="connsiteY1" fmla="*/ 64 h 1103462"/>
              <a:gd name="connsiteX2" fmla="*/ 732692 w 732692"/>
              <a:gd name="connsiteY2" fmla="*/ 551727 h 1103462"/>
              <a:gd name="connsiteX3" fmla="*/ 446082 w 732692"/>
              <a:gd name="connsiteY3" fmla="*/ 1103390 h 1103462"/>
              <a:gd name="connsiteX4" fmla="*/ 0 w 732692"/>
              <a:gd name="connsiteY4" fmla="*/ 579807 h 110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92" h="1103462">
                <a:moveTo>
                  <a:pt x="0" y="579807"/>
                </a:moveTo>
                <a:cubicBezTo>
                  <a:pt x="0" y="275132"/>
                  <a:pt x="323967" y="4744"/>
                  <a:pt x="446082" y="64"/>
                </a:cubicBezTo>
                <a:cubicBezTo>
                  <a:pt x="568197" y="-4616"/>
                  <a:pt x="732692" y="247052"/>
                  <a:pt x="732692" y="551727"/>
                </a:cubicBezTo>
                <a:cubicBezTo>
                  <a:pt x="732692" y="856402"/>
                  <a:pt x="568197" y="1098710"/>
                  <a:pt x="446082" y="1103390"/>
                </a:cubicBezTo>
                <a:cubicBezTo>
                  <a:pt x="323967" y="1108070"/>
                  <a:pt x="0" y="884482"/>
                  <a:pt x="0" y="579807"/>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78BAA626-9829-4A80-97FB-7383D3B9CA98}"/>
              </a:ext>
            </a:extLst>
          </p:cNvPr>
          <p:cNvGrpSpPr/>
          <p:nvPr/>
        </p:nvGrpSpPr>
        <p:grpSpPr>
          <a:xfrm>
            <a:off x="-374765" y="-249675"/>
            <a:ext cx="9893528" cy="7168678"/>
            <a:chOff x="-374765" y="-249675"/>
            <a:chExt cx="9893528" cy="7168678"/>
          </a:xfrm>
        </p:grpSpPr>
        <p:sp>
          <p:nvSpPr>
            <p:cNvPr id="40" name="Rectangle 39">
              <a:extLst>
                <a:ext uri="{FF2B5EF4-FFF2-40B4-BE49-F238E27FC236}">
                  <a16:creationId xmlns:a16="http://schemas.microsoft.com/office/drawing/2014/main" id="{FB01ABA2-7394-4FD7-86F5-261C89B1B526}"/>
                </a:ext>
              </a:extLst>
            </p:cNvPr>
            <p:cNvSpPr/>
            <p:nvPr/>
          </p:nvSpPr>
          <p:spPr>
            <a:xfrm>
              <a:off x="-244929" y="-249675"/>
              <a:ext cx="9633857"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4FC46E3-D2DB-4F74-9B01-27C8411DDF34}"/>
                </a:ext>
              </a:extLst>
            </p:cNvPr>
            <p:cNvSpPr/>
            <p:nvPr/>
          </p:nvSpPr>
          <p:spPr>
            <a:xfrm rot="5400000">
              <a:off x="-3341478" y="3276956"/>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A0211AA-F1D0-4C8B-99A3-06CFD7ABB6A6}"/>
                </a:ext>
              </a:extLst>
            </p:cNvPr>
            <p:cNvSpPr/>
            <p:nvPr/>
          </p:nvSpPr>
          <p:spPr>
            <a:xfrm rot="5400000">
              <a:off x="5876717" y="3155690"/>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F0D5F92-19FC-4E0C-BFF7-8808569C4AEA}"/>
              </a:ext>
            </a:extLst>
          </p:cNvPr>
          <p:cNvSpPr txBox="1"/>
          <p:nvPr/>
        </p:nvSpPr>
        <p:spPr>
          <a:xfrm>
            <a:off x="998273" y="662340"/>
            <a:ext cx="1866900" cy="1200329"/>
          </a:xfrm>
          <a:prstGeom prst="rect">
            <a:avLst/>
          </a:prstGeom>
          <a:noFill/>
        </p:spPr>
        <p:txBody>
          <a:bodyPr wrap="square" rtlCol="0">
            <a:spAutoFit/>
          </a:bodyPr>
          <a:lstStyle/>
          <a:p>
            <a:r>
              <a:rPr lang="en-US" b="1" dirty="0"/>
              <a:t>Irises</a:t>
            </a:r>
          </a:p>
          <a:p>
            <a:r>
              <a:rPr lang="en-US" i="1" dirty="0"/>
              <a:t>Ovals</a:t>
            </a:r>
          </a:p>
          <a:p>
            <a:r>
              <a:rPr lang="en-US" i="1" dirty="0"/>
              <a:t>*Use </a:t>
            </a:r>
            <a:r>
              <a:rPr lang="en-US" b="1" i="1" dirty="0"/>
              <a:t>Edit Points </a:t>
            </a:r>
            <a:r>
              <a:rPr lang="en-US" i="1" dirty="0"/>
              <a:t>to adjust</a:t>
            </a:r>
          </a:p>
        </p:txBody>
      </p:sp>
      <p:grpSp>
        <p:nvGrpSpPr>
          <p:cNvPr id="36" name="iPad">
            <a:extLst>
              <a:ext uri="{FF2B5EF4-FFF2-40B4-BE49-F238E27FC236}">
                <a16:creationId xmlns:a16="http://schemas.microsoft.com/office/drawing/2014/main" id="{38347D1E-FB11-4784-A71C-4E0F6C4EE609}"/>
              </a:ext>
            </a:extLst>
          </p:cNvPr>
          <p:cNvGrpSpPr/>
          <p:nvPr/>
        </p:nvGrpSpPr>
        <p:grpSpPr>
          <a:xfrm>
            <a:off x="0" y="188976"/>
            <a:ext cx="9144000" cy="6858938"/>
            <a:chOff x="0" y="188976"/>
            <a:chExt cx="9144000" cy="6858938"/>
          </a:xfrm>
        </p:grpSpPr>
        <p:sp>
          <p:nvSpPr>
            <p:cNvPr id="37" name="Rectangle 36">
              <a:extLst>
                <a:ext uri="{FF2B5EF4-FFF2-40B4-BE49-F238E27FC236}">
                  <a16:creationId xmlns:a16="http://schemas.microsoft.com/office/drawing/2014/main" id="{5D27A830-8745-44EE-B873-606CA9A94F70}"/>
                </a:ext>
              </a:extLst>
            </p:cNvPr>
            <p:cNvSpPr/>
            <p:nvPr/>
          </p:nvSpPr>
          <p:spPr>
            <a:xfrm>
              <a:off x="0" y="6471138"/>
              <a:ext cx="9144000" cy="5767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E64E61A2-F1DB-4061-8CD9-A9684B15B1D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88976"/>
              <a:ext cx="9144000" cy="6480048"/>
            </a:xfrm>
            <a:prstGeom prst="rect">
              <a:avLst/>
            </a:prstGeom>
          </p:spPr>
        </p:pic>
      </p:grpSp>
      <p:pic>
        <p:nvPicPr>
          <p:cNvPr id="2" name="Recorded Sound">
            <a:hlinkClick r:id="" action="ppaction://media"/>
            <a:extLst>
              <a:ext uri="{FF2B5EF4-FFF2-40B4-BE49-F238E27FC236}">
                <a16:creationId xmlns:a16="http://schemas.microsoft.com/office/drawing/2014/main" id="{3450D628-39F0-4433-9767-79B6D770FE90}"/>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98273" y="7835165"/>
            <a:ext cx="609600" cy="609600"/>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14">
            <p14:nvContentPartPr>
              <p14:cNvPr id="3" name="Ink 2">
                <a:extLst>
                  <a:ext uri="{FF2B5EF4-FFF2-40B4-BE49-F238E27FC236}">
                    <a16:creationId xmlns:a16="http://schemas.microsoft.com/office/drawing/2014/main" id="{035780AC-2D77-4C22-8CB3-512C42480C2D}"/>
                  </a:ext>
                </a:extLst>
              </p14:cNvPr>
              <p14:cNvContentPartPr/>
              <p14:nvPr>
                <p:extLst>
                  <p:ext uri="{42D2F446-02D8-4167-A562-619A0277C38B}">
                    <p15:isNarration xmlns:p15="http://schemas.microsoft.com/office/powerpoint/2012/main" val="1"/>
                  </p:ext>
                </p:extLst>
              </p14:nvPr>
            </p14:nvContentPartPr>
            <p14:xfrm>
              <a:off x="3777840" y="2711160"/>
              <a:ext cx="1572480" cy="441720"/>
            </p14:xfrm>
          </p:contentPart>
        </mc:Choice>
        <mc:Fallback xmlns="">
          <p:pic>
            <p:nvPicPr>
              <p:cNvPr id="3" name="Ink 2">
                <a:extLst>
                  <a:ext uri="{FF2B5EF4-FFF2-40B4-BE49-F238E27FC236}">
                    <a16:creationId xmlns:a16="http://schemas.microsoft.com/office/drawing/2014/main" id="{035780AC-2D77-4C22-8CB3-512C42480C2D}"/>
                  </a:ext>
                </a:extLst>
              </p:cNvPr>
              <p:cNvPicPr>
                <a:picLocks noGrp="1" noRot="1" noChangeAspect="1" noMove="1" noResize="1" noEditPoints="1" noAdjustHandles="1" noChangeArrowheads="1" noChangeShapeType="1"/>
              </p:cNvPicPr>
              <p:nvPr/>
            </p:nvPicPr>
            <p:blipFill>
              <a:blip r:embed="rId15"/>
              <a:stretch>
                <a:fillRect/>
              </a:stretch>
            </p:blipFill>
            <p:spPr>
              <a:xfrm>
                <a:off x="3768480" y="2701800"/>
                <a:ext cx="1591200" cy="460440"/>
              </a:xfrm>
              <a:prstGeom prst="rect">
                <a:avLst/>
              </a:prstGeom>
            </p:spPr>
          </p:pic>
        </mc:Fallback>
      </mc:AlternateContent>
    </p:spTree>
    <p:custDataLst>
      <p:tags r:id="rId1"/>
    </p:custDataLst>
    <p:extLst>
      <p:ext uri="{BB962C8B-B14F-4D97-AF65-F5344CB8AC3E}">
        <p14:creationId xmlns:p14="http://schemas.microsoft.com/office/powerpoint/2010/main" val="1596722775"/>
      </p:ext>
    </p:extLst>
  </p:cSld>
  <p:clrMapOvr>
    <a:masterClrMapping/>
  </p:clrMapOvr>
  <p:transition spd="slow" advTm="867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par>
                          <p:cTn id="8" fill="hold">
                            <p:stCondLst>
                              <p:cond delay="1"/>
                            </p:stCondLst>
                            <p:childTnLst>
                              <p:par>
                                <p:cTn id="9" presetID="1" presetClass="mediacall" presetSubtype="0" fill="hold" nodeType="afterEffect">
                                  <p:stCondLst>
                                    <p:cond delay="0"/>
                                  </p:stCondLst>
                                  <p:childTnLst>
                                    <p:cmd type="call" cmd="playFrom(0.0)">
                                      <p:cBhvr>
                                        <p:cTn id="10" dur="47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136" objId="2"/>
        <p14:stopEvt time="4928" objId="2"/>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kiyo">
            <a:extLst>
              <a:ext uri="{FF2B5EF4-FFF2-40B4-BE49-F238E27FC236}">
                <a16:creationId xmlns:a16="http://schemas.microsoft.com/office/drawing/2014/main" id="{82CED3C5-83F0-49A4-B958-C80CD99FBE2B}"/>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79253"/>
          <a:stretch/>
        </p:blipFill>
        <p:spPr>
          <a:xfrm>
            <a:off x="639001" y="662340"/>
            <a:ext cx="8355331" cy="6195660"/>
          </a:xfrm>
          <a:prstGeom prst="rect">
            <a:avLst/>
          </a:prstGeom>
        </p:spPr>
      </p:pic>
      <p:sp>
        <p:nvSpPr>
          <p:cNvPr id="8" name="Trapezoid 7">
            <a:extLst>
              <a:ext uri="{FF2B5EF4-FFF2-40B4-BE49-F238E27FC236}">
                <a16:creationId xmlns:a16="http://schemas.microsoft.com/office/drawing/2014/main" id="{65EFF8FB-817E-4FAD-98EE-18C3B78B32DD}"/>
              </a:ext>
            </a:extLst>
          </p:cNvPr>
          <p:cNvSpPr/>
          <p:nvPr/>
        </p:nvSpPr>
        <p:spPr>
          <a:xfrm>
            <a:off x="2159306" y="3460176"/>
            <a:ext cx="4825388" cy="3316077"/>
          </a:xfrm>
          <a:custGeom>
            <a:avLst/>
            <a:gdLst>
              <a:gd name="connsiteX0" fmla="*/ 0 w 4825388"/>
              <a:gd name="connsiteY0" fmla="*/ 2798284 h 2798284"/>
              <a:gd name="connsiteX1" fmla="*/ 699571 w 4825388"/>
              <a:gd name="connsiteY1" fmla="*/ 0 h 2798284"/>
              <a:gd name="connsiteX2" fmla="*/ 4125817 w 4825388"/>
              <a:gd name="connsiteY2" fmla="*/ 0 h 2798284"/>
              <a:gd name="connsiteX3" fmla="*/ 4825388 w 4825388"/>
              <a:gd name="connsiteY3" fmla="*/ 2798284 h 2798284"/>
              <a:gd name="connsiteX4" fmla="*/ 0 w 4825388"/>
              <a:gd name="connsiteY4" fmla="*/ 2798284 h 2798284"/>
              <a:gd name="connsiteX0" fmla="*/ 0 w 4825388"/>
              <a:gd name="connsiteY0" fmla="*/ 3316077 h 3316077"/>
              <a:gd name="connsiteX1" fmla="*/ 886857 w 4825388"/>
              <a:gd name="connsiteY1" fmla="*/ 0 h 3316077"/>
              <a:gd name="connsiteX2" fmla="*/ 4125817 w 4825388"/>
              <a:gd name="connsiteY2" fmla="*/ 517793 h 3316077"/>
              <a:gd name="connsiteX3" fmla="*/ 4825388 w 4825388"/>
              <a:gd name="connsiteY3" fmla="*/ 3316077 h 3316077"/>
              <a:gd name="connsiteX4" fmla="*/ 0 w 4825388"/>
              <a:gd name="connsiteY4" fmla="*/ 3316077 h 3316077"/>
              <a:gd name="connsiteX0" fmla="*/ 0 w 4825388"/>
              <a:gd name="connsiteY0" fmla="*/ 3316077 h 3316077"/>
              <a:gd name="connsiteX1" fmla="*/ 886857 w 4825388"/>
              <a:gd name="connsiteY1" fmla="*/ 0 h 3316077"/>
              <a:gd name="connsiteX2" fmla="*/ 3949547 w 4825388"/>
              <a:gd name="connsiteY2" fmla="*/ 209321 h 3316077"/>
              <a:gd name="connsiteX3" fmla="*/ 4825388 w 4825388"/>
              <a:gd name="connsiteY3" fmla="*/ 3316077 h 3316077"/>
              <a:gd name="connsiteX4" fmla="*/ 0 w 4825388"/>
              <a:gd name="connsiteY4" fmla="*/ 3316077 h 331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388" h="3316077">
                <a:moveTo>
                  <a:pt x="0" y="3316077"/>
                </a:moveTo>
                <a:lnTo>
                  <a:pt x="886857" y="0"/>
                </a:lnTo>
                <a:lnTo>
                  <a:pt x="3949547" y="209321"/>
                </a:lnTo>
                <a:lnTo>
                  <a:pt x="4825388" y="3316077"/>
                </a:lnTo>
                <a:lnTo>
                  <a:pt x="0" y="3316077"/>
                </a:lnTo>
                <a:close/>
              </a:path>
            </a:pathLst>
          </a:cu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F40095-E598-4F94-B459-7E48223A7B01}"/>
              </a:ext>
            </a:extLst>
          </p:cNvPr>
          <p:cNvSpPr/>
          <p:nvPr/>
        </p:nvSpPr>
        <p:spPr>
          <a:xfrm>
            <a:off x="3029639" y="936434"/>
            <a:ext cx="3216925" cy="3855903"/>
          </a:xfrm>
          <a:prstGeom prst="ellipse">
            <a:avLst/>
          </a:pr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9C5AE8-1942-4B23-991F-B881BCCFDFD0}"/>
              </a:ext>
            </a:extLst>
          </p:cNvPr>
          <p:cNvSpPr txBox="1"/>
          <p:nvPr/>
        </p:nvSpPr>
        <p:spPr>
          <a:xfrm>
            <a:off x="149668" y="77565"/>
            <a:ext cx="8844664" cy="584775"/>
          </a:xfrm>
          <a:prstGeom prst="rect">
            <a:avLst/>
          </a:prstGeom>
          <a:noFill/>
        </p:spPr>
        <p:txBody>
          <a:bodyPr wrap="square" rtlCol="0">
            <a:spAutoFit/>
          </a:bodyPr>
          <a:lstStyle/>
          <a:p>
            <a:pPr algn="ctr"/>
            <a:r>
              <a:rPr lang="en-US" sz="3200" dirty="0"/>
              <a:t>How to Create Cartoons Using </a:t>
            </a:r>
            <a:r>
              <a:rPr lang="en-US" sz="3200" dirty="0" err="1"/>
              <a:t>Powerpoint</a:t>
            </a:r>
            <a:endParaRPr lang="en-US" sz="3200" dirty="0"/>
          </a:p>
        </p:txBody>
      </p:sp>
      <p:sp>
        <p:nvSpPr>
          <p:cNvPr id="12" name="Rectangle 11">
            <a:extLst>
              <a:ext uri="{FF2B5EF4-FFF2-40B4-BE49-F238E27FC236}">
                <a16:creationId xmlns:a16="http://schemas.microsoft.com/office/drawing/2014/main" id="{9285C53B-DA40-4AB6-A812-9D06AB6812FA}"/>
              </a:ext>
            </a:extLst>
          </p:cNvPr>
          <p:cNvSpPr/>
          <p:nvPr/>
        </p:nvSpPr>
        <p:spPr>
          <a:xfrm>
            <a:off x="3514151" y="4476999"/>
            <a:ext cx="2247900" cy="1800225"/>
          </a:xfrm>
          <a:prstGeom prst="rect">
            <a:avLst/>
          </a:pr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2E20AC3-D294-40EF-AF6C-EBD8146D62E9}"/>
              </a:ext>
            </a:extLst>
          </p:cNvPr>
          <p:cNvSpPr/>
          <p:nvPr/>
        </p:nvSpPr>
        <p:spPr>
          <a:xfrm>
            <a:off x="3227647" y="1442971"/>
            <a:ext cx="2854451" cy="3936116"/>
          </a:xfrm>
          <a:custGeom>
            <a:avLst/>
            <a:gdLst>
              <a:gd name="connsiteX0" fmla="*/ 0 w 2853369"/>
              <a:gd name="connsiteY0" fmla="*/ 1966951 h 3933902"/>
              <a:gd name="connsiteX1" fmla="*/ 1426685 w 2853369"/>
              <a:gd name="connsiteY1" fmla="*/ 0 h 3933902"/>
              <a:gd name="connsiteX2" fmla="*/ 2853370 w 2853369"/>
              <a:gd name="connsiteY2" fmla="*/ 1966951 h 3933902"/>
              <a:gd name="connsiteX3" fmla="*/ 1426685 w 2853369"/>
              <a:gd name="connsiteY3" fmla="*/ 3933902 h 3933902"/>
              <a:gd name="connsiteX4" fmla="*/ 0 w 2853369"/>
              <a:gd name="connsiteY4" fmla="*/ 1966951 h 3933902"/>
              <a:gd name="connsiteX0" fmla="*/ 39033 w 2892403"/>
              <a:gd name="connsiteY0" fmla="*/ 2067136 h 4034087"/>
              <a:gd name="connsiteX1" fmla="*/ 494091 w 2892403"/>
              <a:gd name="connsiteY1" fmla="*/ 473075 h 4034087"/>
              <a:gd name="connsiteX2" fmla="*/ 1465718 w 2892403"/>
              <a:gd name="connsiteY2" fmla="*/ 100185 h 4034087"/>
              <a:gd name="connsiteX3" fmla="*/ 2892403 w 2892403"/>
              <a:gd name="connsiteY3" fmla="*/ 2067136 h 4034087"/>
              <a:gd name="connsiteX4" fmla="*/ 1465718 w 2892403"/>
              <a:gd name="connsiteY4" fmla="*/ 4034087 h 4034087"/>
              <a:gd name="connsiteX5" fmla="*/ 39033 w 2892403"/>
              <a:gd name="connsiteY5" fmla="*/ 2067136 h 4034087"/>
              <a:gd name="connsiteX0" fmla="*/ 39033 w 2914694"/>
              <a:gd name="connsiteY0" fmla="*/ 1967190 h 3934141"/>
              <a:gd name="connsiteX1" fmla="*/ 494091 w 2914694"/>
              <a:gd name="connsiteY1" fmla="*/ 373129 h 3934141"/>
              <a:gd name="connsiteX2" fmla="*/ 1465718 w 2914694"/>
              <a:gd name="connsiteY2" fmla="*/ 239 h 3934141"/>
              <a:gd name="connsiteX3" fmla="*/ 2411791 w 2914694"/>
              <a:gd name="connsiteY3" fmla="*/ 398530 h 3934141"/>
              <a:gd name="connsiteX4" fmla="*/ 2892403 w 2914694"/>
              <a:gd name="connsiteY4" fmla="*/ 1967190 h 3934141"/>
              <a:gd name="connsiteX5" fmla="*/ 1465718 w 2914694"/>
              <a:gd name="connsiteY5" fmla="*/ 3934141 h 3934141"/>
              <a:gd name="connsiteX6" fmla="*/ 39033 w 2914694"/>
              <a:gd name="connsiteY6" fmla="*/ 1967190 h 3934141"/>
              <a:gd name="connsiteX0" fmla="*/ 295 w 2875956"/>
              <a:gd name="connsiteY0" fmla="*/ 1967190 h 3975954"/>
              <a:gd name="connsiteX1" fmla="*/ 455353 w 2875956"/>
              <a:gd name="connsiteY1" fmla="*/ 373129 h 3975954"/>
              <a:gd name="connsiteX2" fmla="*/ 1426980 w 2875956"/>
              <a:gd name="connsiteY2" fmla="*/ 239 h 3975954"/>
              <a:gd name="connsiteX3" fmla="*/ 2373053 w 2875956"/>
              <a:gd name="connsiteY3" fmla="*/ 398530 h 3975954"/>
              <a:gd name="connsiteX4" fmla="*/ 2853665 w 2875956"/>
              <a:gd name="connsiteY4" fmla="*/ 1967190 h 3975954"/>
              <a:gd name="connsiteX5" fmla="*/ 1426980 w 2875956"/>
              <a:gd name="connsiteY5" fmla="*/ 3934141 h 3975954"/>
              <a:gd name="connsiteX6" fmla="*/ 404552 w 2875956"/>
              <a:gd name="connsiteY6" fmla="*/ 3205230 h 3975954"/>
              <a:gd name="connsiteX7" fmla="*/ 295 w 2875956"/>
              <a:gd name="connsiteY7" fmla="*/ 1967190 h 3975954"/>
              <a:gd name="connsiteX0" fmla="*/ 295 w 2854451"/>
              <a:gd name="connsiteY0" fmla="*/ 1967190 h 3936116"/>
              <a:gd name="connsiteX1" fmla="*/ 455353 w 2854451"/>
              <a:gd name="connsiteY1" fmla="*/ 373129 h 3936116"/>
              <a:gd name="connsiteX2" fmla="*/ 1426980 w 2854451"/>
              <a:gd name="connsiteY2" fmla="*/ 239 h 3936116"/>
              <a:gd name="connsiteX3" fmla="*/ 2373053 w 2854451"/>
              <a:gd name="connsiteY3" fmla="*/ 398530 h 3936116"/>
              <a:gd name="connsiteX4" fmla="*/ 2853665 w 2854451"/>
              <a:gd name="connsiteY4" fmla="*/ 1967190 h 3936116"/>
              <a:gd name="connsiteX5" fmla="*/ 2423852 w 2854451"/>
              <a:gd name="connsiteY5" fmla="*/ 3370329 h 3936116"/>
              <a:gd name="connsiteX6" fmla="*/ 1426980 w 2854451"/>
              <a:gd name="connsiteY6" fmla="*/ 3934141 h 3936116"/>
              <a:gd name="connsiteX7" fmla="*/ 404552 w 2854451"/>
              <a:gd name="connsiteY7" fmla="*/ 3205230 h 3936116"/>
              <a:gd name="connsiteX8" fmla="*/ 295 w 2854451"/>
              <a:gd name="connsiteY8" fmla="*/ 1967190 h 39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4451" h="3936116">
                <a:moveTo>
                  <a:pt x="295" y="1967190"/>
                </a:moveTo>
                <a:cubicBezTo>
                  <a:pt x="8762" y="1495173"/>
                  <a:pt x="217572" y="700954"/>
                  <a:pt x="455353" y="373129"/>
                </a:cubicBezTo>
                <a:cubicBezTo>
                  <a:pt x="693134" y="45304"/>
                  <a:pt x="1107363" y="-3994"/>
                  <a:pt x="1426980" y="239"/>
                </a:cubicBezTo>
                <a:cubicBezTo>
                  <a:pt x="1746597" y="4473"/>
                  <a:pt x="2135272" y="70705"/>
                  <a:pt x="2373053" y="398530"/>
                </a:cubicBezTo>
                <a:cubicBezTo>
                  <a:pt x="2610834" y="726355"/>
                  <a:pt x="2870599" y="1529040"/>
                  <a:pt x="2853665" y="1967190"/>
                </a:cubicBezTo>
                <a:cubicBezTo>
                  <a:pt x="2836732" y="2405340"/>
                  <a:pt x="2661633" y="3042504"/>
                  <a:pt x="2423852" y="3370329"/>
                </a:cubicBezTo>
                <a:cubicBezTo>
                  <a:pt x="2186071" y="3698154"/>
                  <a:pt x="1763530" y="3961657"/>
                  <a:pt x="1426980" y="3934141"/>
                </a:cubicBezTo>
                <a:cubicBezTo>
                  <a:pt x="1090430" y="3906625"/>
                  <a:pt x="642333" y="3533055"/>
                  <a:pt x="404552" y="3205230"/>
                </a:cubicBezTo>
                <a:cubicBezTo>
                  <a:pt x="166771" y="2877405"/>
                  <a:pt x="-8172" y="2439207"/>
                  <a:pt x="295" y="1967190"/>
                </a:cubicBezTo>
                <a:close/>
              </a:path>
            </a:pathLst>
          </a:custGeom>
          <a:solidFill>
            <a:srgbClr val="E1A1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A27007-7C5D-463A-A51F-5B0DF06BC857}"/>
              </a:ext>
            </a:extLst>
          </p:cNvPr>
          <p:cNvSpPr/>
          <p:nvPr/>
        </p:nvSpPr>
        <p:spPr>
          <a:xfrm rot="365143">
            <a:off x="6009076" y="3044247"/>
            <a:ext cx="175394"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BF7080A4-FC83-418E-8D96-07B4F04302EB}"/>
              </a:ext>
            </a:extLst>
          </p:cNvPr>
          <p:cNvSpPr/>
          <p:nvPr/>
        </p:nvSpPr>
        <p:spPr>
          <a:xfrm rot="21234857" flipH="1">
            <a:off x="3009929" y="3042547"/>
            <a:ext cx="329313"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hidden="1">
            <a:extLst>
              <a:ext uri="{FF2B5EF4-FFF2-40B4-BE49-F238E27FC236}">
                <a16:creationId xmlns:a16="http://schemas.microsoft.com/office/drawing/2014/main" id="{1A26A3F1-89B7-4B6F-8B9F-B65121720184}"/>
              </a:ext>
            </a:extLst>
          </p:cNvPr>
          <p:cNvSpPr/>
          <p:nvPr/>
        </p:nvSpPr>
        <p:spPr>
          <a:xfrm>
            <a:off x="819150" y="5305425"/>
            <a:ext cx="7591425" cy="1581150"/>
          </a:xfrm>
          <a:custGeom>
            <a:avLst/>
            <a:gdLst>
              <a:gd name="connsiteX0" fmla="*/ 2381250 w 7591425"/>
              <a:gd name="connsiteY0" fmla="*/ 228600 h 1581150"/>
              <a:gd name="connsiteX1" fmla="*/ 2095500 w 7591425"/>
              <a:gd name="connsiteY1" fmla="*/ 495300 h 1581150"/>
              <a:gd name="connsiteX2" fmla="*/ 1657350 w 7591425"/>
              <a:gd name="connsiteY2" fmla="*/ 781050 h 1581150"/>
              <a:gd name="connsiteX3" fmla="*/ 1057275 w 7591425"/>
              <a:gd name="connsiteY3" fmla="*/ 828675 h 1581150"/>
              <a:gd name="connsiteX4" fmla="*/ 314325 w 7591425"/>
              <a:gd name="connsiteY4" fmla="*/ 1152525 h 1581150"/>
              <a:gd name="connsiteX5" fmla="*/ 38100 w 7591425"/>
              <a:gd name="connsiteY5" fmla="*/ 1228725 h 1581150"/>
              <a:gd name="connsiteX6" fmla="*/ 0 w 7591425"/>
              <a:gd name="connsiteY6" fmla="*/ 1562100 h 1581150"/>
              <a:gd name="connsiteX7" fmla="*/ 3457575 w 7591425"/>
              <a:gd name="connsiteY7" fmla="*/ 1552575 h 1581150"/>
              <a:gd name="connsiteX8" fmla="*/ 7591425 w 7591425"/>
              <a:gd name="connsiteY8" fmla="*/ 1533525 h 1581150"/>
              <a:gd name="connsiteX9" fmla="*/ 7524750 w 7591425"/>
              <a:gd name="connsiteY9" fmla="*/ 1162050 h 1581150"/>
              <a:gd name="connsiteX10" fmla="*/ 7162800 w 7591425"/>
              <a:gd name="connsiteY10" fmla="*/ 923925 h 1581150"/>
              <a:gd name="connsiteX11" fmla="*/ 6419850 w 7591425"/>
              <a:gd name="connsiteY11" fmla="*/ 704850 h 1581150"/>
              <a:gd name="connsiteX12" fmla="*/ 5962650 w 7591425"/>
              <a:gd name="connsiteY12" fmla="*/ 523875 h 1581150"/>
              <a:gd name="connsiteX13" fmla="*/ 5838825 w 7591425"/>
              <a:gd name="connsiteY13" fmla="*/ 476250 h 1581150"/>
              <a:gd name="connsiteX14" fmla="*/ 4962525 w 7591425"/>
              <a:gd name="connsiteY14" fmla="*/ 0 h 1581150"/>
              <a:gd name="connsiteX15" fmla="*/ 5048250 w 7591425"/>
              <a:gd name="connsiteY15" fmla="*/ 447675 h 1581150"/>
              <a:gd name="connsiteX16" fmla="*/ 4981575 w 7591425"/>
              <a:gd name="connsiteY16" fmla="*/ 742950 h 1581150"/>
              <a:gd name="connsiteX17" fmla="*/ 4791075 w 7591425"/>
              <a:gd name="connsiteY17" fmla="*/ 1038225 h 1581150"/>
              <a:gd name="connsiteX18" fmla="*/ 4581525 w 7591425"/>
              <a:gd name="connsiteY18" fmla="*/ 1133475 h 1581150"/>
              <a:gd name="connsiteX19" fmla="*/ 4600575 w 7591425"/>
              <a:gd name="connsiteY19" fmla="*/ 1581150 h 1581150"/>
              <a:gd name="connsiteX20" fmla="*/ 3419475 w 7591425"/>
              <a:gd name="connsiteY20" fmla="*/ 1581150 h 1581150"/>
              <a:gd name="connsiteX21" fmla="*/ 3495675 w 7591425"/>
              <a:gd name="connsiteY21" fmla="*/ 1247775 h 1581150"/>
              <a:gd name="connsiteX22" fmla="*/ 3114675 w 7591425"/>
              <a:gd name="connsiteY22" fmla="*/ 1171575 h 1581150"/>
              <a:gd name="connsiteX23" fmla="*/ 2762250 w 7591425"/>
              <a:gd name="connsiteY23" fmla="*/ 895350 h 1581150"/>
              <a:gd name="connsiteX24" fmla="*/ 2686050 w 7591425"/>
              <a:gd name="connsiteY24" fmla="*/ 828675 h 1581150"/>
              <a:gd name="connsiteX25" fmla="*/ 2476500 w 7591425"/>
              <a:gd name="connsiteY25" fmla="*/ 600075 h 1581150"/>
              <a:gd name="connsiteX26" fmla="*/ 2381250 w 7591425"/>
              <a:gd name="connsiteY26" fmla="*/ 22860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91425" h="1581150">
                <a:moveTo>
                  <a:pt x="2381250" y="228600"/>
                </a:moveTo>
                <a:lnTo>
                  <a:pt x="2095500" y="495300"/>
                </a:lnTo>
                <a:lnTo>
                  <a:pt x="1657350" y="781050"/>
                </a:lnTo>
                <a:lnTo>
                  <a:pt x="1057275" y="828675"/>
                </a:lnTo>
                <a:lnTo>
                  <a:pt x="314325" y="1152525"/>
                </a:lnTo>
                <a:lnTo>
                  <a:pt x="38100" y="1228725"/>
                </a:lnTo>
                <a:lnTo>
                  <a:pt x="0" y="1562100"/>
                </a:lnTo>
                <a:lnTo>
                  <a:pt x="3457575" y="1552575"/>
                </a:lnTo>
                <a:lnTo>
                  <a:pt x="7591425" y="1533525"/>
                </a:lnTo>
                <a:lnTo>
                  <a:pt x="7524750" y="1162050"/>
                </a:lnTo>
                <a:lnTo>
                  <a:pt x="7162800" y="923925"/>
                </a:lnTo>
                <a:lnTo>
                  <a:pt x="6419850" y="704850"/>
                </a:lnTo>
                <a:lnTo>
                  <a:pt x="5962650" y="523875"/>
                </a:lnTo>
                <a:lnTo>
                  <a:pt x="5838825" y="476250"/>
                </a:lnTo>
                <a:lnTo>
                  <a:pt x="4962525" y="0"/>
                </a:lnTo>
                <a:lnTo>
                  <a:pt x="5048250" y="447675"/>
                </a:lnTo>
                <a:lnTo>
                  <a:pt x="4981575" y="742950"/>
                </a:lnTo>
                <a:lnTo>
                  <a:pt x="4791075" y="1038225"/>
                </a:lnTo>
                <a:lnTo>
                  <a:pt x="4581525" y="1133475"/>
                </a:lnTo>
                <a:lnTo>
                  <a:pt x="4600575" y="1581150"/>
                </a:lnTo>
                <a:lnTo>
                  <a:pt x="3419475" y="1581150"/>
                </a:lnTo>
                <a:lnTo>
                  <a:pt x="3495675" y="1247775"/>
                </a:lnTo>
                <a:lnTo>
                  <a:pt x="3114675" y="1171575"/>
                </a:lnTo>
                <a:lnTo>
                  <a:pt x="2762250" y="895350"/>
                </a:lnTo>
                <a:lnTo>
                  <a:pt x="2686050" y="828675"/>
                </a:lnTo>
                <a:lnTo>
                  <a:pt x="2476500" y="600075"/>
                </a:lnTo>
                <a:lnTo>
                  <a:pt x="2381250" y="228600"/>
                </a:lnTo>
                <a:close/>
              </a:path>
            </a:pathLst>
          </a:custGeom>
          <a:solidFill>
            <a:srgbClr val="28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hidden="1">
            <a:extLst>
              <a:ext uri="{FF2B5EF4-FFF2-40B4-BE49-F238E27FC236}">
                <a16:creationId xmlns:a16="http://schemas.microsoft.com/office/drawing/2014/main" id="{6396D666-CD53-4F51-9A2F-AC399AE6245B}"/>
              </a:ext>
            </a:extLst>
          </p:cNvPr>
          <p:cNvSpPr/>
          <p:nvPr/>
        </p:nvSpPr>
        <p:spPr>
          <a:xfrm>
            <a:off x="3162728" y="4613153"/>
            <a:ext cx="2780235" cy="2435575"/>
          </a:xfrm>
          <a:custGeom>
            <a:avLst/>
            <a:gdLst>
              <a:gd name="connsiteX0" fmla="*/ 257175 w 2657475"/>
              <a:gd name="connsiteY0" fmla="*/ 0 h 1962150"/>
              <a:gd name="connsiteX1" fmla="*/ 304800 w 2657475"/>
              <a:gd name="connsiteY1" fmla="*/ 323850 h 1962150"/>
              <a:gd name="connsiteX2" fmla="*/ 723900 w 2657475"/>
              <a:gd name="connsiteY2" fmla="*/ 733425 h 1962150"/>
              <a:gd name="connsiteX3" fmla="*/ 1200150 w 2657475"/>
              <a:gd name="connsiteY3" fmla="*/ 1076325 h 1962150"/>
              <a:gd name="connsiteX4" fmla="*/ 1724025 w 2657475"/>
              <a:gd name="connsiteY4" fmla="*/ 1209675 h 1962150"/>
              <a:gd name="connsiteX5" fmla="*/ 2057400 w 2657475"/>
              <a:gd name="connsiteY5" fmla="*/ 1047750 h 1962150"/>
              <a:gd name="connsiteX6" fmla="*/ 2247900 w 2657475"/>
              <a:gd name="connsiteY6" fmla="*/ 676275 h 1962150"/>
              <a:gd name="connsiteX7" fmla="*/ 2486025 w 2657475"/>
              <a:gd name="connsiteY7" fmla="*/ 333375 h 1962150"/>
              <a:gd name="connsiteX8" fmla="*/ 2552700 w 2657475"/>
              <a:gd name="connsiteY8" fmla="*/ 285750 h 1962150"/>
              <a:gd name="connsiteX9" fmla="*/ 2657475 w 2657475"/>
              <a:gd name="connsiteY9" fmla="*/ 609600 h 1962150"/>
              <a:gd name="connsiteX10" fmla="*/ 2628900 w 2657475"/>
              <a:gd name="connsiteY10" fmla="*/ 828675 h 1962150"/>
              <a:gd name="connsiteX11" fmla="*/ 2581275 w 2657475"/>
              <a:gd name="connsiteY11" fmla="*/ 1143000 h 1962150"/>
              <a:gd name="connsiteX12" fmla="*/ 2314575 w 2657475"/>
              <a:gd name="connsiteY12" fmla="*/ 1524000 h 1962150"/>
              <a:gd name="connsiteX13" fmla="*/ 2133600 w 2657475"/>
              <a:gd name="connsiteY13" fmla="*/ 1524000 h 1962150"/>
              <a:gd name="connsiteX14" fmla="*/ 2200275 w 2657475"/>
              <a:gd name="connsiteY14" fmla="*/ 1962150 h 1962150"/>
              <a:gd name="connsiteX15" fmla="*/ 1038225 w 2657475"/>
              <a:gd name="connsiteY15" fmla="*/ 1962150 h 1962150"/>
              <a:gd name="connsiteX16" fmla="*/ 1104900 w 2657475"/>
              <a:gd name="connsiteY16" fmla="*/ 1647825 h 1962150"/>
              <a:gd name="connsiteX17" fmla="*/ 609600 w 2657475"/>
              <a:gd name="connsiteY17" fmla="*/ 1524000 h 1962150"/>
              <a:gd name="connsiteX18" fmla="*/ 123825 w 2657475"/>
              <a:gd name="connsiteY18" fmla="*/ 1104900 h 1962150"/>
              <a:gd name="connsiteX19" fmla="*/ 0 w 2657475"/>
              <a:gd name="connsiteY19" fmla="*/ 695325 h 1962150"/>
              <a:gd name="connsiteX20" fmla="*/ 0 w 2657475"/>
              <a:gd name="connsiteY20" fmla="*/ 266700 h 1962150"/>
              <a:gd name="connsiteX21" fmla="*/ 257175 w 2657475"/>
              <a:gd name="connsiteY21" fmla="*/ 0 h 1962150"/>
              <a:gd name="connsiteX0" fmla="*/ 329515 w 2657475"/>
              <a:gd name="connsiteY0" fmla="*/ 0 h 1946922"/>
              <a:gd name="connsiteX1" fmla="*/ 304800 w 2657475"/>
              <a:gd name="connsiteY1" fmla="*/ 308622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930968 w 2657475"/>
              <a:gd name="connsiteY16" fmla="*/ 1805089 h 1946922"/>
              <a:gd name="connsiteX17" fmla="*/ 1104900 w 2657475"/>
              <a:gd name="connsiteY17" fmla="*/ 1632597 h 1946922"/>
              <a:gd name="connsiteX18" fmla="*/ 609600 w 2657475"/>
              <a:gd name="connsiteY18" fmla="*/ 1508772 h 1946922"/>
              <a:gd name="connsiteX19" fmla="*/ 123825 w 2657475"/>
              <a:gd name="connsiteY19" fmla="*/ 1089672 h 1946922"/>
              <a:gd name="connsiteX20" fmla="*/ 0 w 2657475"/>
              <a:gd name="connsiteY20" fmla="*/ 680097 h 1946922"/>
              <a:gd name="connsiteX21" fmla="*/ 0 w 2657475"/>
              <a:gd name="connsiteY21" fmla="*/ 251472 h 1946922"/>
              <a:gd name="connsiteX22" fmla="*/ 329515 w 2657475"/>
              <a:gd name="connsiteY22" fmla="*/ 0 h 194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7475" h="1946922">
                <a:moveTo>
                  <a:pt x="329515" y="0"/>
                </a:moveTo>
                <a:lnTo>
                  <a:pt x="331927" y="301008"/>
                </a:lnTo>
                <a:lnTo>
                  <a:pt x="723900" y="718197"/>
                </a:lnTo>
                <a:lnTo>
                  <a:pt x="1200150" y="1061097"/>
                </a:lnTo>
                <a:lnTo>
                  <a:pt x="1724025" y="1194447"/>
                </a:lnTo>
                <a:lnTo>
                  <a:pt x="2057400" y="1032522"/>
                </a:lnTo>
                <a:lnTo>
                  <a:pt x="2247900" y="661047"/>
                </a:lnTo>
                <a:lnTo>
                  <a:pt x="2486025" y="318147"/>
                </a:lnTo>
                <a:lnTo>
                  <a:pt x="2480360" y="194382"/>
                </a:lnTo>
                <a:lnTo>
                  <a:pt x="2657475" y="594372"/>
                </a:lnTo>
                <a:lnTo>
                  <a:pt x="2628900" y="813447"/>
                </a:lnTo>
                <a:lnTo>
                  <a:pt x="2581275" y="1127772"/>
                </a:lnTo>
                <a:lnTo>
                  <a:pt x="2314575" y="1508772"/>
                </a:lnTo>
                <a:lnTo>
                  <a:pt x="2133600" y="1508772"/>
                </a:lnTo>
                <a:lnTo>
                  <a:pt x="2200275" y="1946922"/>
                </a:lnTo>
                <a:lnTo>
                  <a:pt x="1038225" y="1946922"/>
                </a:lnTo>
                <a:cubicBezTo>
                  <a:pt x="1050699" y="1889492"/>
                  <a:pt x="918494" y="1862519"/>
                  <a:pt x="930968" y="1805089"/>
                </a:cubicBezTo>
                <a:lnTo>
                  <a:pt x="1104900" y="1632597"/>
                </a:lnTo>
                <a:lnTo>
                  <a:pt x="609600" y="1508772"/>
                </a:lnTo>
                <a:lnTo>
                  <a:pt x="123825" y="1089672"/>
                </a:lnTo>
                <a:lnTo>
                  <a:pt x="0" y="680097"/>
                </a:lnTo>
                <a:lnTo>
                  <a:pt x="0" y="251472"/>
                </a:lnTo>
                <a:lnTo>
                  <a:pt x="329515" y="0"/>
                </a:lnTo>
                <a:close/>
              </a:path>
            </a:pathLst>
          </a:custGeom>
          <a:solidFill>
            <a:srgbClr val="98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F20A58A-5C82-4226-A24E-883E33226D76}"/>
              </a:ext>
            </a:extLst>
          </p:cNvPr>
          <p:cNvSpPr/>
          <p:nvPr/>
        </p:nvSpPr>
        <p:spPr>
          <a:xfrm>
            <a:off x="3489144" y="2740980"/>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4">
            <a:extLst>
              <a:ext uri="{FF2B5EF4-FFF2-40B4-BE49-F238E27FC236}">
                <a16:creationId xmlns:a16="http://schemas.microsoft.com/office/drawing/2014/main" id="{68CE891C-09CF-41C3-B3F9-BE044F0FC58D}"/>
              </a:ext>
            </a:extLst>
          </p:cNvPr>
          <p:cNvSpPr/>
          <p:nvPr/>
        </p:nvSpPr>
        <p:spPr>
          <a:xfrm flipH="1">
            <a:off x="4866014" y="2758139"/>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9C522F72-AA41-4342-A9C9-7441D44FA2DB}"/>
              </a:ext>
            </a:extLst>
          </p:cNvPr>
          <p:cNvSpPr/>
          <p:nvPr/>
        </p:nvSpPr>
        <p:spPr>
          <a:xfrm rot="15527264">
            <a:off x="3213864" y="2804405"/>
            <a:ext cx="294953" cy="402427"/>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6">
            <a:extLst>
              <a:ext uri="{FF2B5EF4-FFF2-40B4-BE49-F238E27FC236}">
                <a16:creationId xmlns:a16="http://schemas.microsoft.com/office/drawing/2014/main" id="{FDA4C175-5E63-458F-9577-28AC74EDD58F}"/>
              </a:ext>
            </a:extLst>
          </p:cNvPr>
          <p:cNvSpPr/>
          <p:nvPr/>
        </p:nvSpPr>
        <p:spPr>
          <a:xfrm rot="6072736" flipH="1">
            <a:off x="5908552" y="2865244"/>
            <a:ext cx="294953" cy="251376"/>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C66D5BF-37C2-487B-88AE-0404A9B987DC}"/>
              </a:ext>
            </a:extLst>
          </p:cNvPr>
          <p:cNvSpPr/>
          <p:nvPr/>
        </p:nvSpPr>
        <p:spPr>
          <a:xfrm>
            <a:off x="4562370" y="2821831"/>
            <a:ext cx="371580" cy="152560"/>
          </a:xfrm>
          <a:custGeom>
            <a:avLst/>
            <a:gdLst>
              <a:gd name="connsiteX0" fmla="*/ 0 w 371580"/>
              <a:gd name="connsiteY0" fmla="*/ 0 h 152560"/>
              <a:gd name="connsiteX1" fmla="*/ 371580 w 371580"/>
              <a:gd name="connsiteY1" fmla="*/ 0 h 152560"/>
              <a:gd name="connsiteX2" fmla="*/ 371580 w 371580"/>
              <a:gd name="connsiteY2" fmla="*/ 152560 h 152560"/>
              <a:gd name="connsiteX3" fmla="*/ 0 w 371580"/>
              <a:gd name="connsiteY3" fmla="*/ 152560 h 152560"/>
              <a:gd name="connsiteX4" fmla="*/ 0 w 371580"/>
              <a:gd name="connsiteY4" fmla="*/ 0 h 152560"/>
              <a:gd name="connsiteX0" fmla="*/ 0 w 371580"/>
              <a:gd name="connsiteY0" fmla="*/ 0 h 152560"/>
              <a:gd name="connsiteX1" fmla="*/ 371580 w 371580"/>
              <a:gd name="connsiteY1" fmla="*/ 0 h 152560"/>
              <a:gd name="connsiteX2" fmla="*/ 371580 w 371580"/>
              <a:gd name="connsiteY2" fmla="*/ 152560 h 152560"/>
              <a:gd name="connsiteX3" fmla="*/ 200130 w 371580"/>
              <a:gd name="connsiteY3" fmla="*/ 92819 h 152560"/>
              <a:gd name="connsiteX4" fmla="*/ 0 w 371580"/>
              <a:gd name="connsiteY4" fmla="*/ 152560 h 152560"/>
              <a:gd name="connsiteX5" fmla="*/ 0 w 371580"/>
              <a:gd name="connsiteY5" fmla="*/ 0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80" h="152560">
                <a:moveTo>
                  <a:pt x="0" y="0"/>
                </a:moveTo>
                <a:lnTo>
                  <a:pt x="371580" y="0"/>
                </a:lnTo>
                <a:lnTo>
                  <a:pt x="371580" y="152560"/>
                </a:lnTo>
                <a:cubicBezTo>
                  <a:pt x="314430" y="151696"/>
                  <a:pt x="257280" y="93683"/>
                  <a:pt x="200130" y="92819"/>
                </a:cubicBezTo>
                <a:lnTo>
                  <a:pt x="0" y="15256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AFF299F-43A0-4CA4-B4B8-EE90DFACBDC1}"/>
              </a:ext>
            </a:extLst>
          </p:cNvPr>
          <p:cNvSpPr/>
          <p:nvPr/>
        </p:nvSpPr>
        <p:spPr>
          <a:xfrm>
            <a:off x="3174585" y="4048125"/>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0430108-15CE-4526-829C-DDC89293D219}"/>
              </a:ext>
            </a:extLst>
          </p:cNvPr>
          <p:cNvSpPr/>
          <p:nvPr/>
        </p:nvSpPr>
        <p:spPr>
          <a:xfrm>
            <a:off x="5957897" y="3979038"/>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oon 27">
            <a:extLst>
              <a:ext uri="{FF2B5EF4-FFF2-40B4-BE49-F238E27FC236}">
                <a16:creationId xmlns:a16="http://schemas.microsoft.com/office/drawing/2014/main" id="{29ECACEB-93C3-4C04-9C13-F8AFB3112308}"/>
              </a:ext>
            </a:extLst>
          </p:cNvPr>
          <p:cNvSpPr/>
          <p:nvPr/>
        </p:nvSpPr>
        <p:spPr>
          <a:xfrm rot="5400000">
            <a:off x="5213274" y="2132351"/>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7">
            <a:extLst>
              <a:ext uri="{FF2B5EF4-FFF2-40B4-BE49-F238E27FC236}">
                <a16:creationId xmlns:a16="http://schemas.microsoft.com/office/drawing/2014/main" id="{C37AA05E-06D6-46E8-9A53-406E89E3937B}"/>
              </a:ext>
            </a:extLst>
          </p:cNvPr>
          <p:cNvSpPr/>
          <p:nvPr/>
        </p:nvSpPr>
        <p:spPr>
          <a:xfrm rot="16200000" flipH="1">
            <a:off x="3932991" y="2132352"/>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919F8C-3F70-4C52-A814-5C058A4AD7A6}"/>
              </a:ext>
            </a:extLst>
          </p:cNvPr>
          <p:cNvSpPr/>
          <p:nvPr/>
        </p:nvSpPr>
        <p:spPr>
          <a:xfrm>
            <a:off x="4189819" y="4174779"/>
            <a:ext cx="952431" cy="314325"/>
          </a:xfrm>
          <a:custGeom>
            <a:avLst/>
            <a:gdLst>
              <a:gd name="connsiteX0" fmla="*/ 571500 w 1019175"/>
              <a:gd name="connsiteY0" fmla="*/ 19050 h 314325"/>
              <a:gd name="connsiteX1" fmla="*/ 666750 w 1019175"/>
              <a:gd name="connsiteY1" fmla="*/ 0 h 314325"/>
              <a:gd name="connsiteX2" fmla="*/ 838200 w 1019175"/>
              <a:gd name="connsiteY2" fmla="*/ 76200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65714 w 1019175"/>
              <a:gd name="connsiteY8" fmla="*/ 6569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78493 w 1019175"/>
              <a:gd name="connsiteY8" fmla="*/ 113557 h 314325"/>
              <a:gd name="connsiteX9" fmla="*/ 265714 w 1019175"/>
              <a:gd name="connsiteY9" fmla="*/ 6569 h 314325"/>
              <a:gd name="connsiteX10" fmla="*/ 504825 w 1019175"/>
              <a:gd name="connsiteY10" fmla="*/ 19050 h 314325"/>
              <a:gd name="connsiteX11" fmla="*/ 571500 w 1019175"/>
              <a:gd name="connsiteY11" fmla="*/ 19050 h 314325"/>
              <a:gd name="connsiteX0" fmla="*/ 548140 w 995815"/>
              <a:gd name="connsiteY0" fmla="*/ 19050 h 314325"/>
              <a:gd name="connsiteX1" fmla="*/ 643390 w 995815"/>
              <a:gd name="connsiteY1" fmla="*/ 0 h 314325"/>
              <a:gd name="connsiteX2" fmla="*/ 825351 w 995815"/>
              <a:gd name="connsiteY2" fmla="*/ 55179 h 314325"/>
              <a:gd name="connsiteX3" fmla="*/ 995815 w 995815"/>
              <a:gd name="connsiteY3" fmla="*/ 209550 h 314325"/>
              <a:gd name="connsiteX4" fmla="*/ 776740 w 995815"/>
              <a:gd name="connsiteY4" fmla="*/ 304800 h 314325"/>
              <a:gd name="connsiteX5" fmla="*/ 500515 w 995815"/>
              <a:gd name="connsiteY5" fmla="*/ 314325 h 314325"/>
              <a:gd name="connsiteX6" fmla="*/ 186190 w 995815"/>
              <a:gd name="connsiteY6" fmla="*/ 257175 h 314325"/>
              <a:gd name="connsiteX7" fmla="*/ 0 w 995815"/>
              <a:gd name="connsiteY7" fmla="*/ 169990 h 314325"/>
              <a:gd name="connsiteX8" fmla="*/ 55133 w 995815"/>
              <a:gd name="connsiteY8" fmla="*/ 113557 h 314325"/>
              <a:gd name="connsiteX9" fmla="*/ 242354 w 995815"/>
              <a:gd name="connsiteY9" fmla="*/ 6569 h 314325"/>
              <a:gd name="connsiteX10" fmla="*/ 481465 w 995815"/>
              <a:gd name="connsiteY10" fmla="*/ 19050 h 314325"/>
              <a:gd name="connsiteX11" fmla="*/ 548140 w 995815"/>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19050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55759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48458 w 952431"/>
              <a:gd name="connsiteY8" fmla="*/ 213674 h 314325"/>
              <a:gd name="connsiteX9" fmla="*/ 0 w 952431"/>
              <a:gd name="connsiteY9" fmla="*/ 169990 h 314325"/>
              <a:gd name="connsiteX10" fmla="*/ 55133 w 952431"/>
              <a:gd name="connsiteY10" fmla="*/ 113557 h 314325"/>
              <a:gd name="connsiteX11" fmla="*/ 242354 w 952431"/>
              <a:gd name="connsiteY11" fmla="*/ 6569 h 314325"/>
              <a:gd name="connsiteX12" fmla="*/ 481465 w 952431"/>
              <a:gd name="connsiteY12" fmla="*/ 19050 h 314325"/>
              <a:gd name="connsiteX13" fmla="*/ 548140 w 952431"/>
              <a:gd name="connsiteY13" fmla="*/ 557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31" h="314325">
                <a:moveTo>
                  <a:pt x="548140" y="55759"/>
                </a:moveTo>
                <a:lnTo>
                  <a:pt x="643390" y="0"/>
                </a:lnTo>
                <a:cubicBezTo>
                  <a:pt x="667561" y="8930"/>
                  <a:pt x="698407" y="4510"/>
                  <a:pt x="722578" y="13440"/>
                </a:cubicBezTo>
                <a:lnTo>
                  <a:pt x="825351" y="55179"/>
                </a:lnTo>
                <a:lnTo>
                  <a:pt x="952431" y="186190"/>
                </a:lnTo>
                <a:cubicBezTo>
                  <a:pt x="907216" y="252425"/>
                  <a:pt x="835304" y="265263"/>
                  <a:pt x="776740" y="304800"/>
                </a:cubicBezTo>
                <a:lnTo>
                  <a:pt x="500515" y="314325"/>
                </a:lnTo>
                <a:lnTo>
                  <a:pt x="186190" y="257175"/>
                </a:lnTo>
                <a:cubicBezTo>
                  <a:pt x="154741" y="240450"/>
                  <a:pt x="79907" y="230399"/>
                  <a:pt x="48458" y="213674"/>
                </a:cubicBezTo>
                <a:lnTo>
                  <a:pt x="0" y="169990"/>
                </a:lnTo>
                <a:cubicBezTo>
                  <a:pt x="38401" y="141167"/>
                  <a:pt x="16732" y="142380"/>
                  <a:pt x="55133" y="113557"/>
                </a:cubicBezTo>
                <a:lnTo>
                  <a:pt x="242354" y="6569"/>
                </a:lnTo>
                <a:lnTo>
                  <a:pt x="481465" y="19050"/>
                </a:lnTo>
                <a:lnTo>
                  <a:pt x="548140" y="55759"/>
                </a:lnTo>
                <a:close/>
              </a:path>
            </a:pathLst>
          </a:custGeom>
          <a:solidFill>
            <a:srgbClr val="B6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89B64A8-2623-4ED6-9E8A-BBC0C6893B1F}"/>
              </a:ext>
            </a:extLst>
          </p:cNvPr>
          <p:cNvSpPr/>
          <p:nvPr/>
        </p:nvSpPr>
        <p:spPr>
          <a:xfrm>
            <a:off x="5011698" y="2814966"/>
            <a:ext cx="581025" cy="192864"/>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35227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92864">
                <a:moveTo>
                  <a:pt x="0" y="126189"/>
                </a:moveTo>
                <a:lnTo>
                  <a:pt x="135227" y="0"/>
                </a:lnTo>
                <a:lnTo>
                  <a:pt x="428625" y="21414"/>
                </a:lnTo>
                <a:lnTo>
                  <a:pt x="581025" y="164289"/>
                </a:lnTo>
                <a:lnTo>
                  <a:pt x="381000" y="192864"/>
                </a:lnTo>
                <a:lnTo>
                  <a:pt x="152400" y="192864"/>
                </a:lnTo>
                <a:lnTo>
                  <a:pt x="0" y="126189"/>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2D1A32D-F25A-4600-8935-AFD349F67069}"/>
              </a:ext>
            </a:extLst>
          </p:cNvPr>
          <p:cNvSpPr/>
          <p:nvPr/>
        </p:nvSpPr>
        <p:spPr>
          <a:xfrm flipH="1">
            <a:off x="3786210" y="2837146"/>
            <a:ext cx="581025" cy="180480"/>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68599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 name="connsiteX0" fmla="*/ 0 w 581025"/>
              <a:gd name="connsiteY0" fmla="*/ 126510 h 193185"/>
              <a:gd name="connsiteX1" fmla="*/ 168599 w 581025"/>
              <a:gd name="connsiteY1" fmla="*/ 321 h 193185"/>
              <a:gd name="connsiteX2" fmla="*/ 428625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26510 h 193185"/>
              <a:gd name="connsiteX1" fmla="*/ 168599 w 581025"/>
              <a:gd name="connsiteY1" fmla="*/ 321 h 193185"/>
              <a:gd name="connsiteX2" fmla="*/ 465334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13805 h 180480"/>
              <a:gd name="connsiteX1" fmla="*/ 178610 w 581025"/>
              <a:gd name="connsiteY1" fmla="*/ 965 h 180480"/>
              <a:gd name="connsiteX2" fmla="*/ 465334 w 581025"/>
              <a:gd name="connsiteY2" fmla="*/ 9030 h 180480"/>
              <a:gd name="connsiteX3" fmla="*/ 581025 w 581025"/>
              <a:gd name="connsiteY3" fmla="*/ 151905 h 180480"/>
              <a:gd name="connsiteX4" fmla="*/ 381000 w 581025"/>
              <a:gd name="connsiteY4" fmla="*/ 180480 h 180480"/>
              <a:gd name="connsiteX5" fmla="*/ 152400 w 581025"/>
              <a:gd name="connsiteY5" fmla="*/ 180480 h 180480"/>
              <a:gd name="connsiteX6" fmla="*/ 0 w 581025"/>
              <a:gd name="connsiteY6" fmla="*/ 113805 h 1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80480">
                <a:moveTo>
                  <a:pt x="0" y="113805"/>
                </a:moveTo>
                <a:lnTo>
                  <a:pt x="178610" y="965"/>
                </a:lnTo>
                <a:cubicBezTo>
                  <a:pt x="278634" y="-1909"/>
                  <a:pt x="378659" y="1892"/>
                  <a:pt x="465334" y="9030"/>
                </a:cubicBezTo>
                <a:lnTo>
                  <a:pt x="581025" y="151905"/>
                </a:lnTo>
                <a:lnTo>
                  <a:pt x="381000" y="180480"/>
                </a:lnTo>
                <a:lnTo>
                  <a:pt x="152400" y="180480"/>
                </a:lnTo>
                <a:lnTo>
                  <a:pt x="0" y="113805"/>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811D704-B1A5-4132-8F6F-98019E241ACD}"/>
              </a:ext>
            </a:extLst>
          </p:cNvPr>
          <p:cNvSpPr/>
          <p:nvPr/>
        </p:nvSpPr>
        <p:spPr>
          <a:xfrm rot="20248372">
            <a:off x="5019586" y="2817844"/>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B724F8D-0F18-4824-9368-E505EC28EA4A}"/>
              </a:ext>
            </a:extLst>
          </p:cNvPr>
          <p:cNvSpPr/>
          <p:nvPr/>
        </p:nvSpPr>
        <p:spPr>
          <a:xfrm rot="20248372">
            <a:off x="3827262" y="2835478"/>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66" name="Ink 65" hidden="1">
                <a:extLst>
                  <a:ext uri="{FF2B5EF4-FFF2-40B4-BE49-F238E27FC236}">
                    <a16:creationId xmlns:a16="http://schemas.microsoft.com/office/drawing/2014/main" id="{1063F2AC-1008-40BA-8E1C-79836BA74480}"/>
                  </a:ext>
                </a:extLst>
              </p14:cNvPr>
              <p14:cNvContentPartPr/>
              <p14:nvPr/>
            </p14:nvContentPartPr>
            <p14:xfrm>
              <a:off x="3961605" y="4180320"/>
              <a:ext cx="1430280" cy="365940"/>
            </p14:xfrm>
          </p:contentPart>
        </mc:Choice>
        <mc:Fallback xmlns="">
          <p:pic>
            <p:nvPicPr>
              <p:cNvPr id="66" name="Ink 65" hidden="1">
                <a:extLst>
                  <a:ext uri="{FF2B5EF4-FFF2-40B4-BE49-F238E27FC236}">
                    <a16:creationId xmlns:a16="http://schemas.microsoft.com/office/drawing/2014/main" id="{1063F2AC-1008-40BA-8E1C-79836BA74480}"/>
                  </a:ext>
                </a:extLst>
              </p:cNvPr>
              <p:cNvPicPr/>
              <p:nvPr/>
            </p:nvPicPr>
            <p:blipFill>
              <a:blip r:embed="rId9"/>
              <a:stretch>
                <a:fillRect/>
              </a:stretch>
            </p:blipFill>
            <p:spPr>
              <a:xfrm>
                <a:off x="3957285" y="4176002"/>
                <a:ext cx="1438920" cy="3745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Ink 73" hidden="1">
                <a:extLst>
                  <a:ext uri="{FF2B5EF4-FFF2-40B4-BE49-F238E27FC236}">
                    <a16:creationId xmlns:a16="http://schemas.microsoft.com/office/drawing/2014/main" id="{4328EAAA-963D-4377-8B1A-0EFC779B38E5}"/>
                  </a:ext>
                </a:extLst>
              </p14:cNvPr>
              <p14:cNvContentPartPr/>
              <p14:nvPr/>
            </p14:nvContentPartPr>
            <p14:xfrm>
              <a:off x="4370925" y="3238380"/>
              <a:ext cx="687600" cy="619920"/>
            </p14:xfrm>
          </p:contentPart>
        </mc:Choice>
        <mc:Fallback xmlns="">
          <p:pic>
            <p:nvPicPr>
              <p:cNvPr id="74" name="Ink 73" hidden="1">
                <a:extLst>
                  <a:ext uri="{FF2B5EF4-FFF2-40B4-BE49-F238E27FC236}">
                    <a16:creationId xmlns:a16="http://schemas.microsoft.com/office/drawing/2014/main" id="{4328EAAA-963D-4377-8B1A-0EFC779B38E5}"/>
                  </a:ext>
                </a:extLst>
              </p:cNvPr>
              <p:cNvPicPr/>
              <p:nvPr/>
            </p:nvPicPr>
            <p:blipFill>
              <a:blip r:embed="rId11"/>
              <a:stretch>
                <a:fillRect/>
              </a:stretch>
            </p:blipFill>
            <p:spPr>
              <a:xfrm>
                <a:off x="4366605" y="3234060"/>
                <a:ext cx="696240" cy="628560"/>
              </a:xfrm>
              <a:prstGeom prst="rect">
                <a:avLst/>
              </a:prstGeom>
            </p:spPr>
          </p:pic>
        </mc:Fallback>
      </mc:AlternateContent>
      <p:sp>
        <p:nvSpPr>
          <p:cNvPr id="76" name="Thought Bubble: Cloud 75" hidden="1">
            <a:extLst>
              <a:ext uri="{FF2B5EF4-FFF2-40B4-BE49-F238E27FC236}">
                <a16:creationId xmlns:a16="http://schemas.microsoft.com/office/drawing/2014/main" id="{DE0DDA61-83B3-49EE-B526-43825FFB8A18}"/>
              </a:ext>
            </a:extLst>
          </p:cNvPr>
          <p:cNvSpPr/>
          <p:nvPr/>
        </p:nvSpPr>
        <p:spPr>
          <a:xfrm>
            <a:off x="149669" y="792965"/>
            <a:ext cx="2655722" cy="1630874"/>
          </a:xfrm>
          <a:prstGeom prst="cloudCallout">
            <a:avLst>
              <a:gd name="adj1" fmla="val 67158"/>
              <a:gd name="adj2" fmla="val 36802"/>
            </a:avLst>
          </a:prstGeom>
          <a:ln w="285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ack Issues BB" panose="02000503000000020004" pitchFamily="50" charset="0"/>
              </a:rPr>
              <a:t>Cool, </a:t>
            </a:r>
          </a:p>
          <a:p>
            <a:pPr algn="ctr"/>
            <a:r>
              <a:rPr lang="en-US" dirty="0">
                <a:latin typeface="Back Issues BB" panose="02000503000000020004" pitchFamily="50" charset="0"/>
              </a:rPr>
              <a:t>I guess.</a:t>
            </a:r>
          </a:p>
        </p:txBody>
      </p:sp>
      <p:sp>
        <p:nvSpPr>
          <p:cNvPr id="31" name="Freeform: Shape 30" hidden="1">
            <a:extLst>
              <a:ext uri="{FF2B5EF4-FFF2-40B4-BE49-F238E27FC236}">
                <a16:creationId xmlns:a16="http://schemas.microsoft.com/office/drawing/2014/main" id="{2D645961-C031-42BF-8438-C8584FD0C750}"/>
              </a:ext>
            </a:extLst>
          </p:cNvPr>
          <p:cNvSpPr/>
          <p:nvPr/>
        </p:nvSpPr>
        <p:spPr>
          <a:xfrm>
            <a:off x="4294686" y="5861687"/>
            <a:ext cx="1142655" cy="841375"/>
          </a:xfrm>
          <a:custGeom>
            <a:avLst/>
            <a:gdLst>
              <a:gd name="connsiteX0" fmla="*/ 63500 w 1054100"/>
              <a:gd name="connsiteY0" fmla="*/ 50800 h 787400"/>
              <a:gd name="connsiteX1" fmla="*/ 0 w 1054100"/>
              <a:gd name="connsiteY1" fmla="*/ 660400 h 787400"/>
              <a:gd name="connsiteX2" fmla="*/ 12700 w 1054100"/>
              <a:gd name="connsiteY2" fmla="*/ 787400 h 787400"/>
              <a:gd name="connsiteX3" fmla="*/ 1003300 w 1054100"/>
              <a:gd name="connsiteY3" fmla="*/ 787400 h 787400"/>
              <a:gd name="connsiteX4" fmla="*/ 1054100 w 1054100"/>
              <a:gd name="connsiteY4" fmla="*/ 647700 h 787400"/>
              <a:gd name="connsiteX5" fmla="*/ 1041400 w 1054100"/>
              <a:gd name="connsiteY5" fmla="*/ 520700 h 787400"/>
              <a:gd name="connsiteX6" fmla="*/ 927100 w 1054100"/>
              <a:gd name="connsiteY6" fmla="*/ 0 h 787400"/>
              <a:gd name="connsiteX7" fmla="*/ 825500 w 1054100"/>
              <a:gd name="connsiteY7" fmla="*/ 63500 h 787400"/>
              <a:gd name="connsiteX8" fmla="*/ 508000 w 1054100"/>
              <a:gd name="connsiteY8" fmla="*/ 63500 h 787400"/>
              <a:gd name="connsiteX9" fmla="*/ 317500 w 1054100"/>
              <a:gd name="connsiteY9" fmla="*/ 101600 h 787400"/>
              <a:gd name="connsiteX10" fmla="*/ 63500 w 1054100"/>
              <a:gd name="connsiteY10" fmla="*/ 50800 h 787400"/>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212725 h 898525"/>
              <a:gd name="connsiteX10" fmla="*/ 34925 w 1054100"/>
              <a:gd name="connsiteY10" fmla="*/ 0 h 898525"/>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165100 h 898525"/>
              <a:gd name="connsiteX10" fmla="*/ 34925 w 1054100"/>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041400 w 1177925"/>
              <a:gd name="connsiteY5" fmla="*/ 63182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50800 w 1177925"/>
              <a:gd name="connsiteY2" fmla="*/ 84137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65100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42167 w 1177925"/>
              <a:gd name="connsiteY5" fmla="*/ 631420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5" h="841375">
                <a:moveTo>
                  <a:pt x="34925" y="0"/>
                </a:moveTo>
                <a:lnTo>
                  <a:pt x="0" y="771525"/>
                </a:lnTo>
                <a:lnTo>
                  <a:pt x="50800" y="841375"/>
                </a:lnTo>
                <a:lnTo>
                  <a:pt x="965200" y="841375"/>
                </a:lnTo>
                <a:lnTo>
                  <a:pt x="1177925" y="806450"/>
                </a:lnTo>
                <a:cubicBezTo>
                  <a:pt x="1132417" y="748242"/>
                  <a:pt x="1183971" y="747308"/>
                  <a:pt x="1142167" y="631420"/>
                </a:cubicBezTo>
                <a:cubicBezTo>
                  <a:pt x="1100363" y="515533"/>
                  <a:pt x="965200" y="284692"/>
                  <a:pt x="927100" y="111125"/>
                </a:cubicBezTo>
                <a:lnTo>
                  <a:pt x="825500" y="174625"/>
                </a:lnTo>
                <a:lnTo>
                  <a:pt x="508000" y="174625"/>
                </a:lnTo>
                <a:lnTo>
                  <a:pt x="317500" y="131054"/>
                </a:lnTo>
                <a:lnTo>
                  <a:pt x="34925" y="0"/>
                </a:lnTo>
                <a:close/>
              </a:path>
            </a:pathLst>
          </a:custGeom>
          <a:solidFill>
            <a:srgbClr val="292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hidden="1">
            <a:extLst>
              <a:ext uri="{FF2B5EF4-FFF2-40B4-BE49-F238E27FC236}">
                <a16:creationId xmlns:a16="http://schemas.microsoft.com/office/drawing/2014/main" id="{6A01970E-0E61-4825-A0E3-83F12B72B926}"/>
              </a:ext>
            </a:extLst>
          </p:cNvPr>
          <p:cNvSpPr/>
          <p:nvPr/>
        </p:nvSpPr>
        <p:spPr>
          <a:xfrm rot="18894787">
            <a:off x="3329361" y="3194498"/>
            <a:ext cx="728140" cy="1091396"/>
          </a:xfrm>
          <a:custGeom>
            <a:avLst/>
            <a:gdLst>
              <a:gd name="connsiteX0" fmla="*/ 0 w 573220"/>
              <a:gd name="connsiteY0" fmla="*/ 545695 h 1091389"/>
              <a:gd name="connsiteX1" fmla="*/ 286610 w 573220"/>
              <a:gd name="connsiteY1" fmla="*/ 0 h 1091389"/>
              <a:gd name="connsiteX2" fmla="*/ 573220 w 573220"/>
              <a:gd name="connsiteY2" fmla="*/ 545695 h 1091389"/>
              <a:gd name="connsiteX3" fmla="*/ 286610 w 573220"/>
              <a:gd name="connsiteY3" fmla="*/ 1091390 h 1091389"/>
              <a:gd name="connsiteX4" fmla="*/ 0 w 573220"/>
              <a:gd name="connsiteY4" fmla="*/ 545695 h 1091389"/>
              <a:gd name="connsiteX0" fmla="*/ 0 w 728140"/>
              <a:gd name="connsiteY0" fmla="*/ 545698 h 1091396"/>
              <a:gd name="connsiteX1" fmla="*/ 286610 w 728140"/>
              <a:gd name="connsiteY1" fmla="*/ 3 h 1091396"/>
              <a:gd name="connsiteX2" fmla="*/ 728140 w 728140"/>
              <a:gd name="connsiteY2" fmla="*/ 539198 h 1091396"/>
              <a:gd name="connsiteX3" fmla="*/ 286610 w 728140"/>
              <a:gd name="connsiteY3" fmla="*/ 1091393 h 1091396"/>
              <a:gd name="connsiteX4" fmla="*/ 0 w 728140"/>
              <a:gd name="connsiteY4" fmla="*/ 545698 h 109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40" h="1091396">
                <a:moveTo>
                  <a:pt x="0" y="545698"/>
                </a:moveTo>
                <a:cubicBezTo>
                  <a:pt x="0" y="244319"/>
                  <a:pt x="165253" y="1086"/>
                  <a:pt x="286610" y="3"/>
                </a:cubicBezTo>
                <a:cubicBezTo>
                  <a:pt x="407967" y="-1080"/>
                  <a:pt x="728140" y="237819"/>
                  <a:pt x="728140" y="539198"/>
                </a:cubicBezTo>
                <a:cubicBezTo>
                  <a:pt x="728140" y="840577"/>
                  <a:pt x="407967" y="1090310"/>
                  <a:pt x="286610" y="1091393"/>
                </a:cubicBezTo>
                <a:cubicBezTo>
                  <a:pt x="165253" y="1092476"/>
                  <a:pt x="0" y="847077"/>
                  <a:pt x="0" y="545698"/>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hidden="1">
            <a:extLst>
              <a:ext uri="{FF2B5EF4-FFF2-40B4-BE49-F238E27FC236}">
                <a16:creationId xmlns:a16="http://schemas.microsoft.com/office/drawing/2014/main" id="{42B8DB89-4DF4-4DBF-952E-42830B6EC921}"/>
              </a:ext>
            </a:extLst>
          </p:cNvPr>
          <p:cNvSpPr/>
          <p:nvPr/>
        </p:nvSpPr>
        <p:spPr>
          <a:xfrm rot="2283523">
            <a:off x="5228296" y="3239065"/>
            <a:ext cx="732692" cy="1103462"/>
          </a:xfrm>
          <a:custGeom>
            <a:avLst/>
            <a:gdLst>
              <a:gd name="connsiteX0" fmla="*/ 0 w 573220"/>
              <a:gd name="connsiteY0" fmla="*/ 551663 h 1103325"/>
              <a:gd name="connsiteX1" fmla="*/ 286610 w 573220"/>
              <a:gd name="connsiteY1" fmla="*/ 0 h 1103325"/>
              <a:gd name="connsiteX2" fmla="*/ 573220 w 573220"/>
              <a:gd name="connsiteY2" fmla="*/ 551663 h 1103325"/>
              <a:gd name="connsiteX3" fmla="*/ 286610 w 573220"/>
              <a:gd name="connsiteY3" fmla="*/ 1103326 h 1103325"/>
              <a:gd name="connsiteX4" fmla="*/ 0 w 573220"/>
              <a:gd name="connsiteY4" fmla="*/ 551663 h 1103325"/>
              <a:gd name="connsiteX0" fmla="*/ 0 w 732692"/>
              <a:gd name="connsiteY0" fmla="*/ 579807 h 1103462"/>
              <a:gd name="connsiteX1" fmla="*/ 446082 w 732692"/>
              <a:gd name="connsiteY1" fmla="*/ 64 h 1103462"/>
              <a:gd name="connsiteX2" fmla="*/ 732692 w 732692"/>
              <a:gd name="connsiteY2" fmla="*/ 551727 h 1103462"/>
              <a:gd name="connsiteX3" fmla="*/ 446082 w 732692"/>
              <a:gd name="connsiteY3" fmla="*/ 1103390 h 1103462"/>
              <a:gd name="connsiteX4" fmla="*/ 0 w 732692"/>
              <a:gd name="connsiteY4" fmla="*/ 579807 h 110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92" h="1103462">
                <a:moveTo>
                  <a:pt x="0" y="579807"/>
                </a:moveTo>
                <a:cubicBezTo>
                  <a:pt x="0" y="275132"/>
                  <a:pt x="323967" y="4744"/>
                  <a:pt x="446082" y="64"/>
                </a:cubicBezTo>
                <a:cubicBezTo>
                  <a:pt x="568197" y="-4616"/>
                  <a:pt x="732692" y="247052"/>
                  <a:pt x="732692" y="551727"/>
                </a:cubicBezTo>
                <a:cubicBezTo>
                  <a:pt x="732692" y="856402"/>
                  <a:pt x="568197" y="1098710"/>
                  <a:pt x="446082" y="1103390"/>
                </a:cubicBezTo>
                <a:cubicBezTo>
                  <a:pt x="323967" y="1108070"/>
                  <a:pt x="0" y="884482"/>
                  <a:pt x="0" y="579807"/>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363B907-2DE5-4F52-873A-0AE4904BC3A9}"/>
              </a:ext>
            </a:extLst>
          </p:cNvPr>
          <p:cNvGrpSpPr/>
          <p:nvPr/>
        </p:nvGrpSpPr>
        <p:grpSpPr>
          <a:xfrm>
            <a:off x="-374765" y="-249675"/>
            <a:ext cx="9893528" cy="7168678"/>
            <a:chOff x="-374765" y="-249675"/>
            <a:chExt cx="9893528" cy="7168678"/>
          </a:xfrm>
        </p:grpSpPr>
        <p:sp>
          <p:nvSpPr>
            <p:cNvPr id="40" name="Rectangle 39">
              <a:extLst>
                <a:ext uri="{FF2B5EF4-FFF2-40B4-BE49-F238E27FC236}">
                  <a16:creationId xmlns:a16="http://schemas.microsoft.com/office/drawing/2014/main" id="{27AC86E1-7AAC-4925-8931-105F2554AEDF}"/>
                </a:ext>
              </a:extLst>
            </p:cNvPr>
            <p:cNvSpPr/>
            <p:nvPr/>
          </p:nvSpPr>
          <p:spPr>
            <a:xfrm>
              <a:off x="-244929" y="-249675"/>
              <a:ext cx="9633857"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2B24153-21AF-4E29-8B44-E96EA7603AF6}"/>
                </a:ext>
              </a:extLst>
            </p:cNvPr>
            <p:cNvSpPr/>
            <p:nvPr/>
          </p:nvSpPr>
          <p:spPr>
            <a:xfrm rot="5400000">
              <a:off x="-3341478" y="3276956"/>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4823585-1360-4E14-A9D4-8AA086A93332}"/>
                </a:ext>
              </a:extLst>
            </p:cNvPr>
            <p:cNvSpPr/>
            <p:nvPr/>
          </p:nvSpPr>
          <p:spPr>
            <a:xfrm rot="5400000">
              <a:off x="5876717" y="3155690"/>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BD8631C6-E71D-495D-BA62-844386F10DAE}"/>
              </a:ext>
            </a:extLst>
          </p:cNvPr>
          <p:cNvSpPr txBox="1"/>
          <p:nvPr/>
        </p:nvSpPr>
        <p:spPr>
          <a:xfrm>
            <a:off x="1023565" y="662340"/>
            <a:ext cx="1866900" cy="1200329"/>
          </a:xfrm>
          <a:prstGeom prst="rect">
            <a:avLst/>
          </a:prstGeom>
          <a:noFill/>
        </p:spPr>
        <p:txBody>
          <a:bodyPr wrap="square" rtlCol="0">
            <a:spAutoFit/>
          </a:bodyPr>
          <a:lstStyle/>
          <a:p>
            <a:r>
              <a:rPr lang="en-US" b="1" dirty="0"/>
              <a:t>Lips</a:t>
            </a:r>
          </a:p>
          <a:p>
            <a:r>
              <a:rPr lang="en-US" i="1" dirty="0"/>
              <a:t>Freeform shape</a:t>
            </a:r>
          </a:p>
          <a:p>
            <a:r>
              <a:rPr lang="en-US" i="1" dirty="0"/>
              <a:t>*Use </a:t>
            </a:r>
            <a:r>
              <a:rPr lang="en-US" b="1" i="1" dirty="0"/>
              <a:t>Edit Points </a:t>
            </a:r>
            <a:r>
              <a:rPr lang="en-US" i="1" dirty="0"/>
              <a:t>to adjust</a:t>
            </a:r>
          </a:p>
        </p:txBody>
      </p:sp>
      <p:grpSp>
        <p:nvGrpSpPr>
          <p:cNvPr id="36" name="iPad">
            <a:extLst>
              <a:ext uri="{FF2B5EF4-FFF2-40B4-BE49-F238E27FC236}">
                <a16:creationId xmlns:a16="http://schemas.microsoft.com/office/drawing/2014/main" id="{A17E744E-4F89-4DA8-90B2-FA65D3A3FD75}"/>
              </a:ext>
            </a:extLst>
          </p:cNvPr>
          <p:cNvGrpSpPr/>
          <p:nvPr/>
        </p:nvGrpSpPr>
        <p:grpSpPr>
          <a:xfrm>
            <a:off x="0" y="188976"/>
            <a:ext cx="9144000" cy="6858938"/>
            <a:chOff x="0" y="188976"/>
            <a:chExt cx="9144000" cy="6858938"/>
          </a:xfrm>
        </p:grpSpPr>
        <p:sp>
          <p:nvSpPr>
            <p:cNvPr id="37" name="Rectangle 36">
              <a:extLst>
                <a:ext uri="{FF2B5EF4-FFF2-40B4-BE49-F238E27FC236}">
                  <a16:creationId xmlns:a16="http://schemas.microsoft.com/office/drawing/2014/main" id="{379FD699-9DF6-4BD9-B1AC-1E0857E1ADB8}"/>
                </a:ext>
              </a:extLst>
            </p:cNvPr>
            <p:cNvSpPr/>
            <p:nvPr/>
          </p:nvSpPr>
          <p:spPr>
            <a:xfrm>
              <a:off x="0" y="6471138"/>
              <a:ext cx="9144000" cy="5767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AE7F34A4-8A69-4AE2-A724-6BDA6488D7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88976"/>
              <a:ext cx="9144000" cy="6480048"/>
            </a:xfrm>
            <a:prstGeom prst="rect">
              <a:avLst/>
            </a:prstGeom>
          </p:spPr>
        </p:pic>
      </p:grpSp>
      <p:pic>
        <p:nvPicPr>
          <p:cNvPr id="2" name="Recorded Sound">
            <a:hlinkClick r:id="" action="ppaction://media"/>
            <a:extLst>
              <a:ext uri="{FF2B5EF4-FFF2-40B4-BE49-F238E27FC236}">
                <a16:creationId xmlns:a16="http://schemas.microsoft.com/office/drawing/2014/main" id="{606EA5C3-8EE6-4245-A149-97C426F7E30E}"/>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854506" y="7830644"/>
            <a:ext cx="609600" cy="609600"/>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14">
            <p14:nvContentPartPr>
              <p14:cNvPr id="3" name="Ink 2">
                <a:extLst>
                  <a:ext uri="{FF2B5EF4-FFF2-40B4-BE49-F238E27FC236}">
                    <a16:creationId xmlns:a16="http://schemas.microsoft.com/office/drawing/2014/main" id="{8B4C5212-3643-43C7-89A6-8AC6967DF149}"/>
                  </a:ext>
                </a:extLst>
              </p14:cNvPr>
              <p14:cNvContentPartPr/>
              <p14:nvPr>
                <p:extLst>
                  <p:ext uri="{42D2F446-02D8-4167-A562-619A0277C38B}">
                    <p15:isNarration xmlns:p15="http://schemas.microsoft.com/office/powerpoint/2012/main" val="1"/>
                  </p:ext>
                </p:extLst>
              </p14:nvPr>
            </p14:nvContentPartPr>
            <p14:xfrm>
              <a:off x="3841920" y="3970440"/>
              <a:ext cx="1452240" cy="650160"/>
            </p14:xfrm>
          </p:contentPart>
        </mc:Choice>
        <mc:Fallback xmlns="">
          <p:pic>
            <p:nvPicPr>
              <p:cNvPr id="3" name="Ink 2">
                <a:extLst>
                  <a:ext uri="{FF2B5EF4-FFF2-40B4-BE49-F238E27FC236}">
                    <a16:creationId xmlns:a16="http://schemas.microsoft.com/office/drawing/2014/main" id="{8B4C5212-3643-43C7-89A6-8AC6967DF149}"/>
                  </a:ext>
                </a:extLst>
              </p:cNvPr>
              <p:cNvPicPr>
                <a:picLocks noGrp="1" noRot="1" noChangeAspect="1" noMove="1" noResize="1" noEditPoints="1" noAdjustHandles="1" noChangeArrowheads="1" noChangeShapeType="1"/>
              </p:cNvPicPr>
              <p:nvPr/>
            </p:nvPicPr>
            <p:blipFill>
              <a:blip r:embed="rId15"/>
              <a:stretch>
                <a:fillRect/>
              </a:stretch>
            </p:blipFill>
            <p:spPr>
              <a:xfrm>
                <a:off x="3832560" y="3961080"/>
                <a:ext cx="1470960" cy="668880"/>
              </a:xfrm>
              <a:prstGeom prst="rect">
                <a:avLst/>
              </a:prstGeom>
            </p:spPr>
          </p:pic>
        </mc:Fallback>
      </mc:AlternateContent>
    </p:spTree>
    <p:custDataLst>
      <p:tags r:id="rId1"/>
    </p:custDataLst>
    <p:extLst>
      <p:ext uri="{BB962C8B-B14F-4D97-AF65-F5344CB8AC3E}">
        <p14:creationId xmlns:p14="http://schemas.microsoft.com/office/powerpoint/2010/main" val="3329043049"/>
      </p:ext>
    </p:extLst>
  </p:cSld>
  <p:clrMapOvr>
    <a:masterClrMapping/>
  </p:clrMapOvr>
  <p:transition spd="slow" advTm="829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par>
                          <p:cTn id="8" fill="hold">
                            <p:stCondLst>
                              <p:cond delay="1"/>
                            </p:stCondLst>
                            <p:childTnLst>
                              <p:par>
                                <p:cTn id="9" presetID="1" presetClass="mediacall" presetSubtype="0" fill="hold" nodeType="afterEffect">
                                  <p:stCondLst>
                                    <p:cond delay="0"/>
                                  </p:stCondLst>
                                  <p:childTnLst>
                                    <p:cmd type="call" cmd="playFrom(0.0)">
                                      <p:cBhvr>
                                        <p:cTn id="10" dur="57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155" objId="2"/>
        <p14:stopEvt time="5947" objId="2"/>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kiyo">
            <a:extLst>
              <a:ext uri="{FF2B5EF4-FFF2-40B4-BE49-F238E27FC236}">
                <a16:creationId xmlns:a16="http://schemas.microsoft.com/office/drawing/2014/main" id="{82CED3C5-83F0-49A4-B958-C80CD99FBE2B}"/>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79253"/>
          <a:stretch/>
        </p:blipFill>
        <p:spPr>
          <a:xfrm>
            <a:off x="639001" y="662340"/>
            <a:ext cx="8355331" cy="6195660"/>
          </a:xfrm>
          <a:prstGeom prst="rect">
            <a:avLst/>
          </a:prstGeom>
        </p:spPr>
      </p:pic>
      <p:sp>
        <p:nvSpPr>
          <p:cNvPr id="8" name="Trapezoid 7">
            <a:extLst>
              <a:ext uri="{FF2B5EF4-FFF2-40B4-BE49-F238E27FC236}">
                <a16:creationId xmlns:a16="http://schemas.microsoft.com/office/drawing/2014/main" id="{65EFF8FB-817E-4FAD-98EE-18C3B78B32DD}"/>
              </a:ext>
            </a:extLst>
          </p:cNvPr>
          <p:cNvSpPr/>
          <p:nvPr/>
        </p:nvSpPr>
        <p:spPr>
          <a:xfrm>
            <a:off x="2159306" y="3460176"/>
            <a:ext cx="4825388" cy="3316077"/>
          </a:xfrm>
          <a:custGeom>
            <a:avLst/>
            <a:gdLst>
              <a:gd name="connsiteX0" fmla="*/ 0 w 4825388"/>
              <a:gd name="connsiteY0" fmla="*/ 2798284 h 2798284"/>
              <a:gd name="connsiteX1" fmla="*/ 699571 w 4825388"/>
              <a:gd name="connsiteY1" fmla="*/ 0 h 2798284"/>
              <a:gd name="connsiteX2" fmla="*/ 4125817 w 4825388"/>
              <a:gd name="connsiteY2" fmla="*/ 0 h 2798284"/>
              <a:gd name="connsiteX3" fmla="*/ 4825388 w 4825388"/>
              <a:gd name="connsiteY3" fmla="*/ 2798284 h 2798284"/>
              <a:gd name="connsiteX4" fmla="*/ 0 w 4825388"/>
              <a:gd name="connsiteY4" fmla="*/ 2798284 h 2798284"/>
              <a:gd name="connsiteX0" fmla="*/ 0 w 4825388"/>
              <a:gd name="connsiteY0" fmla="*/ 3316077 h 3316077"/>
              <a:gd name="connsiteX1" fmla="*/ 886857 w 4825388"/>
              <a:gd name="connsiteY1" fmla="*/ 0 h 3316077"/>
              <a:gd name="connsiteX2" fmla="*/ 4125817 w 4825388"/>
              <a:gd name="connsiteY2" fmla="*/ 517793 h 3316077"/>
              <a:gd name="connsiteX3" fmla="*/ 4825388 w 4825388"/>
              <a:gd name="connsiteY3" fmla="*/ 3316077 h 3316077"/>
              <a:gd name="connsiteX4" fmla="*/ 0 w 4825388"/>
              <a:gd name="connsiteY4" fmla="*/ 3316077 h 3316077"/>
              <a:gd name="connsiteX0" fmla="*/ 0 w 4825388"/>
              <a:gd name="connsiteY0" fmla="*/ 3316077 h 3316077"/>
              <a:gd name="connsiteX1" fmla="*/ 886857 w 4825388"/>
              <a:gd name="connsiteY1" fmla="*/ 0 h 3316077"/>
              <a:gd name="connsiteX2" fmla="*/ 3949547 w 4825388"/>
              <a:gd name="connsiteY2" fmla="*/ 209321 h 3316077"/>
              <a:gd name="connsiteX3" fmla="*/ 4825388 w 4825388"/>
              <a:gd name="connsiteY3" fmla="*/ 3316077 h 3316077"/>
              <a:gd name="connsiteX4" fmla="*/ 0 w 4825388"/>
              <a:gd name="connsiteY4" fmla="*/ 3316077 h 331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388" h="3316077">
                <a:moveTo>
                  <a:pt x="0" y="3316077"/>
                </a:moveTo>
                <a:lnTo>
                  <a:pt x="886857" y="0"/>
                </a:lnTo>
                <a:lnTo>
                  <a:pt x="3949547" y="209321"/>
                </a:lnTo>
                <a:lnTo>
                  <a:pt x="4825388" y="3316077"/>
                </a:lnTo>
                <a:lnTo>
                  <a:pt x="0" y="3316077"/>
                </a:lnTo>
                <a:close/>
              </a:path>
            </a:pathLst>
          </a:cu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F40095-E598-4F94-B459-7E48223A7B01}"/>
              </a:ext>
            </a:extLst>
          </p:cNvPr>
          <p:cNvSpPr/>
          <p:nvPr/>
        </p:nvSpPr>
        <p:spPr>
          <a:xfrm>
            <a:off x="3029639" y="936434"/>
            <a:ext cx="3216925" cy="3855903"/>
          </a:xfrm>
          <a:prstGeom prst="ellipse">
            <a:avLst/>
          </a:pr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9C5AE8-1942-4B23-991F-B881BCCFDFD0}"/>
              </a:ext>
            </a:extLst>
          </p:cNvPr>
          <p:cNvSpPr txBox="1"/>
          <p:nvPr/>
        </p:nvSpPr>
        <p:spPr>
          <a:xfrm>
            <a:off x="149668" y="77565"/>
            <a:ext cx="8844664" cy="584775"/>
          </a:xfrm>
          <a:prstGeom prst="rect">
            <a:avLst/>
          </a:prstGeom>
          <a:noFill/>
        </p:spPr>
        <p:txBody>
          <a:bodyPr wrap="square" rtlCol="0">
            <a:spAutoFit/>
          </a:bodyPr>
          <a:lstStyle/>
          <a:p>
            <a:pPr algn="ctr"/>
            <a:r>
              <a:rPr lang="en-US" sz="3200" dirty="0"/>
              <a:t>How to Create Cartoons Using </a:t>
            </a:r>
            <a:r>
              <a:rPr lang="en-US" sz="3200" dirty="0" err="1"/>
              <a:t>Powerpoint</a:t>
            </a:r>
            <a:endParaRPr lang="en-US" sz="3200" dirty="0"/>
          </a:p>
        </p:txBody>
      </p:sp>
      <p:sp>
        <p:nvSpPr>
          <p:cNvPr id="12" name="Rectangle 11">
            <a:extLst>
              <a:ext uri="{FF2B5EF4-FFF2-40B4-BE49-F238E27FC236}">
                <a16:creationId xmlns:a16="http://schemas.microsoft.com/office/drawing/2014/main" id="{9285C53B-DA40-4AB6-A812-9D06AB6812FA}"/>
              </a:ext>
            </a:extLst>
          </p:cNvPr>
          <p:cNvSpPr/>
          <p:nvPr/>
        </p:nvSpPr>
        <p:spPr>
          <a:xfrm>
            <a:off x="3514151" y="4476999"/>
            <a:ext cx="2247900" cy="1800225"/>
          </a:xfrm>
          <a:prstGeom prst="rect">
            <a:avLst/>
          </a:pr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2E20AC3-D294-40EF-AF6C-EBD8146D62E9}"/>
              </a:ext>
            </a:extLst>
          </p:cNvPr>
          <p:cNvSpPr/>
          <p:nvPr/>
        </p:nvSpPr>
        <p:spPr>
          <a:xfrm>
            <a:off x="3227647" y="1442971"/>
            <a:ext cx="2854451" cy="3936116"/>
          </a:xfrm>
          <a:custGeom>
            <a:avLst/>
            <a:gdLst>
              <a:gd name="connsiteX0" fmla="*/ 0 w 2853369"/>
              <a:gd name="connsiteY0" fmla="*/ 1966951 h 3933902"/>
              <a:gd name="connsiteX1" fmla="*/ 1426685 w 2853369"/>
              <a:gd name="connsiteY1" fmla="*/ 0 h 3933902"/>
              <a:gd name="connsiteX2" fmla="*/ 2853370 w 2853369"/>
              <a:gd name="connsiteY2" fmla="*/ 1966951 h 3933902"/>
              <a:gd name="connsiteX3" fmla="*/ 1426685 w 2853369"/>
              <a:gd name="connsiteY3" fmla="*/ 3933902 h 3933902"/>
              <a:gd name="connsiteX4" fmla="*/ 0 w 2853369"/>
              <a:gd name="connsiteY4" fmla="*/ 1966951 h 3933902"/>
              <a:gd name="connsiteX0" fmla="*/ 39033 w 2892403"/>
              <a:gd name="connsiteY0" fmla="*/ 2067136 h 4034087"/>
              <a:gd name="connsiteX1" fmla="*/ 494091 w 2892403"/>
              <a:gd name="connsiteY1" fmla="*/ 473075 h 4034087"/>
              <a:gd name="connsiteX2" fmla="*/ 1465718 w 2892403"/>
              <a:gd name="connsiteY2" fmla="*/ 100185 h 4034087"/>
              <a:gd name="connsiteX3" fmla="*/ 2892403 w 2892403"/>
              <a:gd name="connsiteY3" fmla="*/ 2067136 h 4034087"/>
              <a:gd name="connsiteX4" fmla="*/ 1465718 w 2892403"/>
              <a:gd name="connsiteY4" fmla="*/ 4034087 h 4034087"/>
              <a:gd name="connsiteX5" fmla="*/ 39033 w 2892403"/>
              <a:gd name="connsiteY5" fmla="*/ 2067136 h 4034087"/>
              <a:gd name="connsiteX0" fmla="*/ 39033 w 2914694"/>
              <a:gd name="connsiteY0" fmla="*/ 1967190 h 3934141"/>
              <a:gd name="connsiteX1" fmla="*/ 494091 w 2914694"/>
              <a:gd name="connsiteY1" fmla="*/ 373129 h 3934141"/>
              <a:gd name="connsiteX2" fmla="*/ 1465718 w 2914694"/>
              <a:gd name="connsiteY2" fmla="*/ 239 h 3934141"/>
              <a:gd name="connsiteX3" fmla="*/ 2411791 w 2914694"/>
              <a:gd name="connsiteY3" fmla="*/ 398530 h 3934141"/>
              <a:gd name="connsiteX4" fmla="*/ 2892403 w 2914694"/>
              <a:gd name="connsiteY4" fmla="*/ 1967190 h 3934141"/>
              <a:gd name="connsiteX5" fmla="*/ 1465718 w 2914694"/>
              <a:gd name="connsiteY5" fmla="*/ 3934141 h 3934141"/>
              <a:gd name="connsiteX6" fmla="*/ 39033 w 2914694"/>
              <a:gd name="connsiteY6" fmla="*/ 1967190 h 3934141"/>
              <a:gd name="connsiteX0" fmla="*/ 295 w 2875956"/>
              <a:gd name="connsiteY0" fmla="*/ 1967190 h 3975954"/>
              <a:gd name="connsiteX1" fmla="*/ 455353 w 2875956"/>
              <a:gd name="connsiteY1" fmla="*/ 373129 h 3975954"/>
              <a:gd name="connsiteX2" fmla="*/ 1426980 w 2875956"/>
              <a:gd name="connsiteY2" fmla="*/ 239 h 3975954"/>
              <a:gd name="connsiteX3" fmla="*/ 2373053 w 2875956"/>
              <a:gd name="connsiteY3" fmla="*/ 398530 h 3975954"/>
              <a:gd name="connsiteX4" fmla="*/ 2853665 w 2875956"/>
              <a:gd name="connsiteY4" fmla="*/ 1967190 h 3975954"/>
              <a:gd name="connsiteX5" fmla="*/ 1426980 w 2875956"/>
              <a:gd name="connsiteY5" fmla="*/ 3934141 h 3975954"/>
              <a:gd name="connsiteX6" fmla="*/ 404552 w 2875956"/>
              <a:gd name="connsiteY6" fmla="*/ 3205230 h 3975954"/>
              <a:gd name="connsiteX7" fmla="*/ 295 w 2875956"/>
              <a:gd name="connsiteY7" fmla="*/ 1967190 h 3975954"/>
              <a:gd name="connsiteX0" fmla="*/ 295 w 2854451"/>
              <a:gd name="connsiteY0" fmla="*/ 1967190 h 3936116"/>
              <a:gd name="connsiteX1" fmla="*/ 455353 w 2854451"/>
              <a:gd name="connsiteY1" fmla="*/ 373129 h 3936116"/>
              <a:gd name="connsiteX2" fmla="*/ 1426980 w 2854451"/>
              <a:gd name="connsiteY2" fmla="*/ 239 h 3936116"/>
              <a:gd name="connsiteX3" fmla="*/ 2373053 w 2854451"/>
              <a:gd name="connsiteY3" fmla="*/ 398530 h 3936116"/>
              <a:gd name="connsiteX4" fmla="*/ 2853665 w 2854451"/>
              <a:gd name="connsiteY4" fmla="*/ 1967190 h 3936116"/>
              <a:gd name="connsiteX5" fmla="*/ 2423852 w 2854451"/>
              <a:gd name="connsiteY5" fmla="*/ 3370329 h 3936116"/>
              <a:gd name="connsiteX6" fmla="*/ 1426980 w 2854451"/>
              <a:gd name="connsiteY6" fmla="*/ 3934141 h 3936116"/>
              <a:gd name="connsiteX7" fmla="*/ 404552 w 2854451"/>
              <a:gd name="connsiteY7" fmla="*/ 3205230 h 3936116"/>
              <a:gd name="connsiteX8" fmla="*/ 295 w 2854451"/>
              <a:gd name="connsiteY8" fmla="*/ 1967190 h 39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4451" h="3936116">
                <a:moveTo>
                  <a:pt x="295" y="1967190"/>
                </a:moveTo>
                <a:cubicBezTo>
                  <a:pt x="8762" y="1495173"/>
                  <a:pt x="217572" y="700954"/>
                  <a:pt x="455353" y="373129"/>
                </a:cubicBezTo>
                <a:cubicBezTo>
                  <a:pt x="693134" y="45304"/>
                  <a:pt x="1107363" y="-3994"/>
                  <a:pt x="1426980" y="239"/>
                </a:cubicBezTo>
                <a:cubicBezTo>
                  <a:pt x="1746597" y="4473"/>
                  <a:pt x="2135272" y="70705"/>
                  <a:pt x="2373053" y="398530"/>
                </a:cubicBezTo>
                <a:cubicBezTo>
                  <a:pt x="2610834" y="726355"/>
                  <a:pt x="2870599" y="1529040"/>
                  <a:pt x="2853665" y="1967190"/>
                </a:cubicBezTo>
                <a:cubicBezTo>
                  <a:pt x="2836732" y="2405340"/>
                  <a:pt x="2661633" y="3042504"/>
                  <a:pt x="2423852" y="3370329"/>
                </a:cubicBezTo>
                <a:cubicBezTo>
                  <a:pt x="2186071" y="3698154"/>
                  <a:pt x="1763530" y="3961657"/>
                  <a:pt x="1426980" y="3934141"/>
                </a:cubicBezTo>
                <a:cubicBezTo>
                  <a:pt x="1090430" y="3906625"/>
                  <a:pt x="642333" y="3533055"/>
                  <a:pt x="404552" y="3205230"/>
                </a:cubicBezTo>
                <a:cubicBezTo>
                  <a:pt x="166771" y="2877405"/>
                  <a:pt x="-8172" y="2439207"/>
                  <a:pt x="295" y="1967190"/>
                </a:cubicBezTo>
                <a:close/>
              </a:path>
            </a:pathLst>
          </a:custGeom>
          <a:solidFill>
            <a:srgbClr val="E1A1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A27007-7C5D-463A-A51F-5B0DF06BC857}"/>
              </a:ext>
            </a:extLst>
          </p:cNvPr>
          <p:cNvSpPr/>
          <p:nvPr/>
        </p:nvSpPr>
        <p:spPr>
          <a:xfrm rot="365143">
            <a:off x="6009076" y="3044247"/>
            <a:ext cx="175394"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BF7080A4-FC83-418E-8D96-07B4F04302EB}"/>
              </a:ext>
            </a:extLst>
          </p:cNvPr>
          <p:cNvSpPr/>
          <p:nvPr/>
        </p:nvSpPr>
        <p:spPr>
          <a:xfrm rot="21234857" flipH="1">
            <a:off x="3009929" y="3042547"/>
            <a:ext cx="329313"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hidden="1">
            <a:extLst>
              <a:ext uri="{FF2B5EF4-FFF2-40B4-BE49-F238E27FC236}">
                <a16:creationId xmlns:a16="http://schemas.microsoft.com/office/drawing/2014/main" id="{1A26A3F1-89B7-4B6F-8B9F-B65121720184}"/>
              </a:ext>
            </a:extLst>
          </p:cNvPr>
          <p:cNvSpPr/>
          <p:nvPr/>
        </p:nvSpPr>
        <p:spPr>
          <a:xfrm>
            <a:off x="819150" y="5305425"/>
            <a:ext cx="7591425" cy="1581150"/>
          </a:xfrm>
          <a:custGeom>
            <a:avLst/>
            <a:gdLst>
              <a:gd name="connsiteX0" fmla="*/ 2381250 w 7591425"/>
              <a:gd name="connsiteY0" fmla="*/ 228600 h 1581150"/>
              <a:gd name="connsiteX1" fmla="*/ 2095500 w 7591425"/>
              <a:gd name="connsiteY1" fmla="*/ 495300 h 1581150"/>
              <a:gd name="connsiteX2" fmla="*/ 1657350 w 7591425"/>
              <a:gd name="connsiteY2" fmla="*/ 781050 h 1581150"/>
              <a:gd name="connsiteX3" fmla="*/ 1057275 w 7591425"/>
              <a:gd name="connsiteY3" fmla="*/ 828675 h 1581150"/>
              <a:gd name="connsiteX4" fmla="*/ 314325 w 7591425"/>
              <a:gd name="connsiteY4" fmla="*/ 1152525 h 1581150"/>
              <a:gd name="connsiteX5" fmla="*/ 38100 w 7591425"/>
              <a:gd name="connsiteY5" fmla="*/ 1228725 h 1581150"/>
              <a:gd name="connsiteX6" fmla="*/ 0 w 7591425"/>
              <a:gd name="connsiteY6" fmla="*/ 1562100 h 1581150"/>
              <a:gd name="connsiteX7" fmla="*/ 3457575 w 7591425"/>
              <a:gd name="connsiteY7" fmla="*/ 1552575 h 1581150"/>
              <a:gd name="connsiteX8" fmla="*/ 7591425 w 7591425"/>
              <a:gd name="connsiteY8" fmla="*/ 1533525 h 1581150"/>
              <a:gd name="connsiteX9" fmla="*/ 7524750 w 7591425"/>
              <a:gd name="connsiteY9" fmla="*/ 1162050 h 1581150"/>
              <a:gd name="connsiteX10" fmla="*/ 7162800 w 7591425"/>
              <a:gd name="connsiteY10" fmla="*/ 923925 h 1581150"/>
              <a:gd name="connsiteX11" fmla="*/ 6419850 w 7591425"/>
              <a:gd name="connsiteY11" fmla="*/ 704850 h 1581150"/>
              <a:gd name="connsiteX12" fmla="*/ 5962650 w 7591425"/>
              <a:gd name="connsiteY12" fmla="*/ 523875 h 1581150"/>
              <a:gd name="connsiteX13" fmla="*/ 5838825 w 7591425"/>
              <a:gd name="connsiteY13" fmla="*/ 476250 h 1581150"/>
              <a:gd name="connsiteX14" fmla="*/ 4962525 w 7591425"/>
              <a:gd name="connsiteY14" fmla="*/ 0 h 1581150"/>
              <a:gd name="connsiteX15" fmla="*/ 5048250 w 7591425"/>
              <a:gd name="connsiteY15" fmla="*/ 447675 h 1581150"/>
              <a:gd name="connsiteX16" fmla="*/ 4981575 w 7591425"/>
              <a:gd name="connsiteY16" fmla="*/ 742950 h 1581150"/>
              <a:gd name="connsiteX17" fmla="*/ 4791075 w 7591425"/>
              <a:gd name="connsiteY17" fmla="*/ 1038225 h 1581150"/>
              <a:gd name="connsiteX18" fmla="*/ 4581525 w 7591425"/>
              <a:gd name="connsiteY18" fmla="*/ 1133475 h 1581150"/>
              <a:gd name="connsiteX19" fmla="*/ 4600575 w 7591425"/>
              <a:gd name="connsiteY19" fmla="*/ 1581150 h 1581150"/>
              <a:gd name="connsiteX20" fmla="*/ 3419475 w 7591425"/>
              <a:gd name="connsiteY20" fmla="*/ 1581150 h 1581150"/>
              <a:gd name="connsiteX21" fmla="*/ 3495675 w 7591425"/>
              <a:gd name="connsiteY21" fmla="*/ 1247775 h 1581150"/>
              <a:gd name="connsiteX22" fmla="*/ 3114675 w 7591425"/>
              <a:gd name="connsiteY22" fmla="*/ 1171575 h 1581150"/>
              <a:gd name="connsiteX23" fmla="*/ 2762250 w 7591425"/>
              <a:gd name="connsiteY23" fmla="*/ 895350 h 1581150"/>
              <a:gd name="connsiteX24" fmla="*/ 2686050 w 7591425"/>
              <a:gd name="connsiteY24" fmla="*/ 828675 h 1581150"/>
              <a:gd name="connsiteX25" fmla="*/ 2476500 w 7591425"/>
              <a:gd name="connsiteY25" fmla="*/ 600075 h 1581150"/>
              <a:gd name="connsiteX26" fmla="*/ 2381250 w 7591425"/>
              <a:gd name="connsiteY26" fmla="*/ 22860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91425" h="1581150">
                <a:moveTo>
                  <a:pt x="2381250" y="228600"/>
                </a:moveTo>
                <a:lnTo>
                  <a:pt x="2095500" y="495300"/>
                </a:lnTo>
                <a:lnTo>
                  <a:pt x="1657350" y="781050"/>
                </a:lnTo>
                <a:lnTo>
                  <a:pt x="1057275" y="828675"/>
                </a:lnTo>
                <a:lnTo>
                  <a:pt x="314325" y="1152525"/>
                </a:lnTo>
                <a:lnTo>
                  <a:pt x="38100" y="1228725"/>
                </a:lnTo>
                <a:lnTo>
                  <a:pt x="0" y="1562100"/>
                </a:lnTo>
                <a:lnTo>
                  <a:pt x="3457575" y="1552575"/>
                </a:lnTo>
                <a:lnTo>
                  <a:pt x="7591425" y="1533525"/>
                </a:lnTo>
                <a:lnTo>
                  <a:pt x="7524750" y="1162050"/>
                </a:lnTo>
                <a:lnTo>
                  <a:pt x="7162800" y="923925"/>
                </a:lnTo>
                <a:lnTo>
                  <a:pt x="6419850" y="704850"/>
                </a:lnTo>
                <a:lnTo>
                  <a:pt x="5962650" y="523875"/>
                </a:lnTo>
                <a:lnTo>
                  <a:pt x="5838825" y="476250"/>
                </a:lnTo>
                <a:lnTo>
                  <a:pt x="4962525" y="0"/>
                </a:lnTo>
                <a:lnTo>
                  <a:pt x="5048250" y="447675"/>
                </a:lnTo>
                <a:lnTo>
                  <a:pt x="4981575" y="742950"/>
                </a:lnTo>
                <a:lnTo>
                  <a:pt x="4791075" y="1038225"/>
                </a:lnTo>
                <a:lnTo>
                  <a:pt x="4581525" y="1133475"/>
                </a:lnTo>
                <a:lnTo>
                  <a:pt x="4600575" y="1581150"/>
                </a:lnTo>
                <a:lnTo>
                  <a:pt x="3419475" y="1581150"/>
                </a:lnTo>
                <a:lnTo>
                  <a:pt x="3495675" y="1247775"/>
                </a:lnTo>
                <a:lnTo>
                  <a:pt x="3114675" y="1171575"/>
                </a:lnTo>
                <a:lnTo>
                  <a:pt x="2762250" y="895350"/>
                </a:lnTo>
                <a:lnTo>
                  <a:pt x="2686050" y="828675"/>
                </a:lnTo>
                <a:lnTo>
                  <a:pt x="2476500" y="600075"/>
                </a:lnTo>
                <a:lnTo>
                  <a:pt x="2381250" y="228600"/>
                </a:lnTo>
                <a:close/>
              </a:path>
            </a:pathLst>
          </a:custGeom>
          <a:solidFill>
            <a:srgbClr val="28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hidden="1">
            <a:extLst>
              <a:ext uri="{FF2B5EF4-FFF2-40B4-BE49-F238E27FC236}">
                <a16:creationId xmlns:a16="http://schemas.microsoft.com/office/drawing/2014/main" id="{6396D666-CD53-4F51-9A2F-AC399AE6245B}"/>
              </a:ext>
            </a:extLst>
          </p:cNvPr>
          <p:cNvSpPr/>
          <p:nvPr/>
        </p:nvSpPr>
        <p:spPr>
          <a:xfrm>
            <a:off x="3162728" y="4613153"/>
            <a:ext cx="2780235" cy="2435575"/>
          </a:xfrm>
          <a:custGeom>
            <a:avLst/>
            <a:gdLst>
              <a:gd name="connsiteX0" fmla="*/ 257175 w 2657475"/>
              <a:gd name="connsiteY0" fmla="*/ 0 h 1962150"/>
              <a:gd name="connsiteX1" fmla="*/ 304800 w 2657475"/>
              <a:gd name="connsiteY1" fmla="*/ 323850 h 1962150"/>
              <a:gd name="connsiteX2" fmla="*/ 723900 w 2657475"/>
              <a:gd name="connsiteY2" fmla="*/ 733425 h 1962150"/>
              <a:gd name="connsiteX3" fmla="*/ 1200150 w 2657475"/>
              <a:gd name="connsiteY3" fmla="*/ 1076325 h 1962150"/>
              <a:gd name="connsiteX4" fmla="*/ 1724025 w 2657475"/>
              <a:gd name="connsiteY4" fmla="*/ 1209675 h 1962150"/>
              <a:gd name="connsiteX5" fmla="*/ 2057400 w 2657475"/>
              <a:gd name="connsiteY5" fmla="*/ 1047750 h 1962150"/>
              <a:gd name="connsiteX6" fmla="*/ 2247900 w 2657475"/>
              <a:gd name="connsiteY6" fmla="*/ 676275 h 1962150"/>
              <a:gd name="connsiteX7" fmla="*/ 2486025 w 2657475"/>
              <a:gd name="connsiteY7" fmla="*/ 333375 h 1962150"/>
              <a:gd name="connsiteX8" fmla="*/ 2552700 w 2657475"/>
              <a:gd name="connsiteY8" fmla="*/ 285750 h 1962150"/>
              <a:gd name="connsiteX9" fmla="*/ 2657475 w 2657475"/>
              <a:gd name="connsiteY9" fmla="*/ 609600 h 1962150"/>
              <a:gd name="connsiteX10" fmla="*/ 2628900 w 2657475"/>
              <a:gd name="connsiteY10" fmla="*/ 828675 h 1962150"/>
              <a:gd name="connsiteX11" fmla="*/ 2581275 w 2657475"/>
              <a:gd name="connsiteY11" fmla="*/ 1143000 h 1962150"/>
              <a:gd name="connsiteX12" fmla="*/ 2314575 w 2657475"/>
              <a:gd name="connsiteY12" fmla="*/ 1524000 h 1962150"/>
              <a:gd name="connsiteX13" fmla="*/ 2133600 w 2657475"/>
              <a:gd name="connsiteY13" fmla="*/ 1524000 h 1962150"/>
              <a:gd name="connsiteX14" fmla="*/ 2200275 w 2657475"/>
              <a:gd name="connsiteY14" fmla="*/ 1962150 h 1962150"/>
              <a:gd name="connsiteX15" fmla="*/ 1038225 w 2657475"/>
              <a:gd name="connsiteY15" fmla="*/ 1962150 h 1962150"/>
              <a:gd name="connsiteX16" fmla="*/ 1104900 w 2657475"/>
              <a:gd name="connsiteY16" fmla="*/ 1647825 h 1962150"/>
              <a:gd name="connsiteX17" fmla="*/ 609600 w 2657475"/>
              <a:gd name="connsiteY17" fmla="*/ 1524000 h 1962150"/>
              <a:gd name="connsiteX18" fmla="*/ 123825 w 2657475"/>
              <a:gd name="connsiteY18" fmla="*/ 1104900 h 1962150"/>
              <a:gd name="connsiteX19" fmla="*/ 0 w 2657475"/>
              <a:gd name="connsiteY19" fmla="*/ 695325 h 1962150"/>
              <a:gd name="connsiteX20" fmla="*/ 0 w 2657475"/>
              <a:gd name="connsiteY20" fmla="*/ 266700 h 1962150"/>
              <a:gd name="connsiteX21" fmla="*/ 257175 w 2657475"/>
              <a:gd name="connsiteY21" fmla="*/ 0 h 1962150"/>
              <a:gd name="connsiteX0" fmla="*/ 329515 w 2657475"/>
              <a:gd name="connsiteY0" fmla="*/ 0 h 1946922"/>
              <a:gd name="connsiteX1" fmla="*/ 304800 w 2657475"/>
              <a:gd name="connsiteY1" fmla="*/ 308622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930968 w 2657475"/>
              <a:gd name="connsiteY16" fmla="*/ 1805089 h 1946922"/>
              <a:gd name="connsiteX17" fmla="*/ 1104900 w 2657475"/>
              <a:gd name="connsiteY17" fmla="*/ 1632597 h 1946922"/>
              <a:gd name="connsiteX18" fmla="*/ 609600 w 2657475"/>
              <a:gd name="connsiteY18" fmla="*/ 1508772 h 1946922"/>
              <a:gd name="connsiteX19" fmla="*/ 123825 w 2657475"/>
              <a:gd name="connsiteY19" fmla="*/ 1089672 h 1946922"/>
              <a:gd name="connsiteX20" fmla="*/ 0 w 2657475"/>
              <a:gd name="connsiteY20" fmla="*/ 680097 h 1946922"/>
              <a:gd name="connsiteX21" fmla="*/ 0 w 2657475"/>
              <a:gd name="connsiteY21" fmla="*/ 251472 h 1946922"/>
              <a:gd name="connsiteX22" fmla="*/ 329515 w 2657475"/>
              <a:gd name="connsiteY22" fmla="*/ 0 h 194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7475" h="1946922">
                <a:moveTo>
                  <a:pt x="329515" y="0"/>
                </a:moveTo>
                <a:lnTo>
                  <a:pt x="331927" y="301008"/>
                </a:lnTo>
                <a:lnTo>
                  <a:pt x="723900" y="718197"/>
                </a:lnTo>
                <a:lnTo>
                  <a:pt x="1200150" y="1061097"/>
                </a:lnTo>
                <a:lnTo>
                  <a:pt x="1724025" y="1194447"/>
                </a:lnTo>
                <a:lnTo>
                  <a:pt x="2057400" y="1032522"/>
                </a:lnTo>
                <a:lnTo>
                  <a:pt x="2247900" y="661047"/>
                </a:lnTo>
                <a:lnTo>
                  <a:pt x="2486025" y="318147"/>
                </a:lnTo>
                <a:lnTo>
                  <a:pt x="2480360" y="194382"/>
                </a:lnTo>
                <a:lnTo>
                  <a:pt x="2657475" y="594372"/>
                </a:lnTo>
                <a:lnTo>
                  <a:pt x="2628900" y="813447"/>
                </a:lnTo>
                <a:lnTo>
                  <a:pt x="2581275" y="1127772"/>
                </a:lnTo>
                <a:lnTo>
                  <a:pt x="2314575" y="1508772"/>
                </a:lnTo>
                <a:lnTo>
                  <a:pt x="2133600" y="1508772"/>
                </a:lnTo>
                <a:lnTo>
                  <a:pt x="2200275" y="1946922"/>
                </a:lnTo>
                <a:lnTo>
                  <a:pt x="1038225" y="1946922"/>
                </a:lnTo>
                <a:cubicBezTo>
                  <a:pt x="1050699" y="1889492"/>
                  <a:pt x="918494" y="1862519"/>
                  <a:pt x="930968" y="1805089"/>
                </a:cubicBezTo>
                <a:lnTo>
                  <a:pt x="1104900" y="1632597"/>
                </a:lnTo>
                <a:lnTo>
                  <a:pt x="609600" y="1508772"/>
                </a:lnTo>
                <a:lnTo>
                  <a:pt x="123825" y="1089672"/>
                </a:lnTo>
                <a:lnTo>
                  <a:pt x="0" y="680097"/>
                </a:lnTo>
                <a:lnTo>
                  <a:pt x="0" y="251472"/>
                </a:lnTo>
                <a:lnTo>
                  <a:pt x="329515" y="0"/>
                </a:lnTo>
                <a:close/>
              </a:path>
            </a:pathLst>
          </a:custGeom>
          <a:solidFill>
            <a:srgbClr val="98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F20A58A-5C82-4226-A24E-883E33226D76}"/>
              </a:ext>
            </a:extLst>
          </p:cNvPr>
          <p:cNvSpPr/>
          <p:nvPr/>
        </p:nvSpPr>
        <p:spPr>
          <a:xfrm>
            <a:off x="3489144" y="2740980"/>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4">
            <a:extLst>
              <a:ext uri="{FF2B5EF4-FFF2-40B4-BE49-F238E27FC236}">
                <a16:creationId xmlns:a16="http://schemas.microsoft.com/office/drawing/2014/main" id="{68CE891C-09CF-41C3-B3F9-BE044F0FC58D}"/>
              </a:ext>
            </a:extLst>
          </p:cNvPr>
          <p:cNvSpPr/>
          <p:nvPr/>
        </p:nvSpPr>
        <p:spPr>
          <a:xfrm flipH="1">
            <a:off x="4866014" y="2758139"/>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9C522F72-AA41-4342-A9C9-7441D44FA2DB}"/>
              </a:ext>
            </a:extLst>
          </p:cNvPr>
          <p:cNvSpPr/>
          <p:nvPr/>
        </p:nvSpPr>
        <p:spPr>
          <a:xfrm rot="15527264">
            <a:off x="3213864" y="2804405"/>
            <a:ext cx="294953" cy="402427"/>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6">
            <a:extLst>
              <a:ext uri="{FF2B5EF4-FFF2-40B4-BE49-F238E27FC236}">
                <a16:creationId xmlns:a16="http://schemas.microsoft.com/office/drawing/2014/main" id="{FDA4C175-5E63-458F-9577-28AC74EDD58F}"/>
              </a:ext>
            </a:extLst>
          </p:cNvPr>
          <p:cNvSpPr/>
          <p:nvPr/>
        </p:nvSpPr>
        <p:spPr>
          <a:xfrm rot="6072736" flipH="1">
            <a:off x="5908552" y="2865244"/>
            <a:ext cx="294953" cy="251376"/>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C66D5BF-37C2-487B-88AE-0404A9B987DC}"/>
              </a:ext>
            </a:extLst>
          </p:cNvPr>
          <p:cNvSpPr/>
          <p:nvPr/>
        </p:nvSpPr>
        <p:spPr>
          <a:xfrm>
            <a:off x="4562370" y="2821831"/>
            <a:ext cx="371580" cy="152560"/>
          </a:xfrm>
          <a:custGeom>
            <a:avLst/>
            <a:gdLst>
              <a:gd name="connsiteX0" fmla="*/ 0 w 371580"/>
              <a:gd name="connsiteY0" fmla="*/ 0 h 152560"/>
              <a:gd name="connsiteX1" fmla="*/ 371580 w 371580"/>
              <a:gd name="connsiteY1" fmla="*/ 0 h 152560"/>
              <a:gd name="connsiteX2" fmla="*/ 371580 w 371580"/>
              <a:gd name="connsiteY2" fmla="*/ 152560 h 152560"/>
              <a:gd name="connsiteX3" fmla="*/ 0 w 371580"/>
              <a:gd name="connsiteY3" fmla="*/ 152560 h 152560"/>
              <a:gd name="connsiteX4" fmla="*/ 0 w 371580"/>
              <a:gd name="connsiteY4" fmla="*/ 0 h 152560"/>
              <a:gd name="connsiteX0" fmla="*/ 0 w 371580"/>
              <a:gd name="connsiteY0" fmla="*/ 0 h 152560"/>
              <a:gd name="connsiteX1" fmla="*/ 371580 w 371580"/>
              <a:gd name="connsiteY1" fmla="*/ 0 h 152560"/>
              <a:gd name="connsiteX2" fmla="*/ 371580 w 371580"/>
              <a:gd name="connsiteY2" fmla="*/ 152560 h 152560"/>
              <a:gd name="connsiteX3" fmla="*/ 200130 w 371580"/>
              <a:gd name="connsiteY3" fmla="*/ 92819 h 152560"/>
              <a:gd name="connsiteX4" fmla="*/ 0 w 371580"/>
              <a:gd name="connsiteY4" fmla="*/ 152560 h 152560"/>
              <a:gd name="connsiteX5" fmla="*/ 0 w 371580"/>
              <a:gd name="connsiteY5" fmla="*/ 0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80" h="152560">
                <a:moveTo>
                  <a:pt x="0" y="0"/>
                </a:moveTo>
                <a:lnTo>
                  <a:pt x="371580" y="0"/>
                </a:lnTo>
                <a:lnTo>
                  <a:pt x="371580" y="152560"/>
                </a:lnTo>
                <a:cubicBezTo>
                  <a:pt x="314430" y="151696"/>
                  <a:pt x="257280" y="93683"/>
                  <a:pt x="200130" y="92819"/>
                </a:cubicBezTo>
                <a:lnTo>
                  <a:pt x="0" y="15256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AFF299F-43A0-4CA4-B4B8-EE90DFACBDC1}"/>
              </a:ext>
            </a:extLst>
          </p:cNvPr>
          <p:cNvSpPr/>
          <p:nvPr/>
        </p:nvSpPr>
        <p:spPr>
          <a:xfrm>
            <a:off x="3174585" y="4048125"/>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0430108-15CE-4526-829C-DDC89293D219}"/>
              </a:ext>
            </a:extLst>
          </p:cNvPr>
          <p:cNvSpPr/>
          <p:nvPr/>
        </p:nvSpPr>
        <p:spPr>
          <a:xfrm>
            <a:off x="5957897" y="3979038"/>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oon 27">
            <a:extLst>
              <a:ext uri="{FF2B5EF4-FFF2-40B4-BE49-F238E27FC236}">
                <a16:creationId xmlns:a16="http://schemas.microsoft.com/office/drawing/2014/main" id="{29ECACEB-93C3-4C04-9C13-F8AFB3112308}"/>
              </a:ext>
            </a:extLst>
          </p:cNvPr>
          <p:cNvSpPr/>
          <p:nvPr/>
        </p:nvSpPr>
        <p:spPr>
          <a:xfrm rot="5400000">
            <a:off x="5213274" y="2132351"/>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7">
            <a:extLst>
              <a:ext uri="{FF2B5EF4-FFF2-40B4-BE49-F238E27FC236}">
                <a16:creationId xmlns:a16="http://schemas.microsoft.com/office/drawing/2014/main" id="{C37AA05E-06D6-46E8-9A53-406E89E3937B}"/>
              </a:ext>
            </a:extLst>
          </p:cNvPr>
          <p:cNvSpPr/>
          <p:nvPr/>
        </p:nvSpPr>
        <p:spPr>
          <a:xfrm rot="16200000" flipH="1">
            <a:off x="3932991" y="2132352"/>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919F8C-3F70-4C52-A814-5C058A4AD7A6}"/>
              </a:ext>
            </a:extLst>
          </p:cNvPr>
          <p:cNvSpPr/>
          <p:nvPr/>
        </p:nvSpPr>
        <p:spPr>
          <a:xfrm>
            <a:off x="4189819" y="4174779"/>
            <a:ext cx="952431" cy="314325"/>
          </a:xfrm>
          <a:custGeom>
            <a:avLst/>
            <a:gdLst>
              <a:gd name="connsiteX0" fmla="*/ 571500 w 1019175"/>
              <a:gd name="connsiteY0" fmla="*/ 19050 h 314325"/>
              <a:gd name="connsiteX1" fmla="*/ 666750 w 1019175"/>
              <a:gd name="connsiteY1" fmla="*/ 0 h 314325"/>
              <a:gd name="connsiteX2" fmla="*/ 838200 w 1019175"/>
              <a:gd name="connsiteY2" fmla="*/ 76200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65714 w 1019175"/>
              <a:gd name="connsiteY8" fmla="*/ 6569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78493 w 1019175"/>
              <a:gd name="connsiteY8" fmla="*/ 113557 h 314325"/>
              <a:gd name="connsiteX9" fmla="*/ 265714 w 1019175"/>
              <a:gd name="connsiteY9" fmla="*/ 6569 h 314325"/>
              <a:gd name="connsiteX10" fmla="*/ 504825 w 1019175"/>
              <a:gd name="connsiteY10" fmla="*/ 19050 h 314325"/>
              <a:gd name="connsiteX11" fmla="*/ 571500 w 1019175"/>
              <a:gd name="connsiteY11" fmla="*/ 19050 h 314325"/>
              <a:gd name="connsiteX0" fmla="*/ 548140 w 995815"/>
              <a:gd name="connsiteY0" fmla="*/ 19050 h 314325"/>
              <a:gd name="connsiteX1" fmla="*/ 643390 w 995815"/>
              <a:gd name="connsiteY1" fmla="*/ 0 h 314325"/>
              <a:gd name="connsiteX2" fmla="*/ 825351 w 995815"/>
              <a:gd name="connsiteY2" fmla="*/ 55179 h 314325"/>
              <a:gd name="connsiteX3" fmla="*/ 995815 w 995815"/>
              <a:gd name="connsiteY3" fmla="*/ 209550 h 314325"/>
              <a:gd name="connsiteX4" fmla="*/ 776740 w 995815"/>
              <a:gd name="connsiteY4" fmla="*/ 304800 h 314325"/>
              <a:gd name="connsiteX5" fmla="*/ 500515 w 995815"/>
              <a:gd name="connsiteY5" fmla="*/ 314325 h 314325"/>
              <a:gd name="connsiteX6" fmla="*/ 186190 w 995815"/>
              <a:gd name="connsiteY6" fmla="*/ 257175 h 314325"/>
              <a:gd name="connsiteX7" fmla="*/ 0 w 995815"/>
              <a:gd name="connsiteY7" fmla="*/ 169990 h 314325"/>
              <a:gd name="connsiteX8" fmla="*/ 55133 w 995815"/>
              <a:gd name="connsiteY8" fmla="*/ 113557 h 314325"/>
              <a:gd name="connsiteX9" fmla="*/ 242354 w 995815"/>
              <a:gd name="connsiteY9" fmla="*/ 6569 h 314325"/>
              <a:gd name="connsiteX10" fmla="*/ 481465 w 995815"/>
              <a:gd name="connsiteY10" fmla="*/ 19050 h 314325"/>
              <a:gd name="connsiteX11" fmla="*/ 548140 w 995815"/>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19050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55759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48458 w 952431"/>
              <a:gd name="connsiteY8" fmla="*/ 213674 h 314325"/>
              <a:gd name="connsiteX9" fmla="*/ 0 w 952431"/>
              <a:gd name="connsiteY9" fmla="*/ 169990 h 314325"/>
              <a:gd name="connsiteX10" fmla="*/ 55133 w 952431"/>
              <a:gd name="connsiteY10" fmla="*/ 113557 h 314325"/>
              <a:gd name="connsiteX11" fmla="*/ 242354 w 952431"/>
              <a:gd name="connsiteY11" fmla="*/ 6569 h 314325"/>
              <a:gd name="connsiteX12" fmla="*/ 481465 w 952431"/>
              <a:gd name="connsiteY12" fmla="*/ 19050 h 314325"/>
              <a:gd name="connsiteX13" fmla="*/ 548140 w 952431"/>
              <a:gd name="connsiteY13" fmla="*/ 557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31" h="314325">
                <a:moveTo>
                  <a:pt x="548140" y="55759"/>
                </a:moveTo>
                <a:lnTo>
                  <a:pt x="643390" y="0"/>
                </a:lnTo>
                <a:cubicBezTo>
                  <a:pt x="667561" y="8930"/>
                  <a:pt x="698407" y="4510"/>
                  <a:pt x="722578" y="13440"/>
                </a:cubicBezTo>
                <a:lnTo>
                  <a:pt x="825351" y="55179"/>
                </a:lnTo>
                <a:lnTo>
                  <a:pt x="952431" y="186190"/>
                </a:lnTo>
                <a:cubicBezTo>
                  <a:pt x="907216" y="252425"/>
                  <a:pt x="835304" y="265263"/>
                  <a:pt x="776740" y="304800"/>
                </a:cubicBezTo>
                <a:lnTo>
                  <a:pt x="500515" y="314325"/>
                </a:lnTo>
                <a:lnTo>
                  <a:pt x="186190" y="257175"/>
                </a:lnTo>
                <a:cubicBezTo>
                  <a:pt x="154741" y="240450"/>
                  <a:pt x="79907" y="230399"/>
                  <a:pt x="48458" y="213674"/>
                </a:cubicBezTo>
                <a:lnTo>
                  <a:pt x="0" y="169990"/>
                </a:lnTo>
                <a:cubicBezTo>
                  <a:pt x="38401" y="141167"/>
                  <a:pt x="16732" y="142380"/>
                  <a:pt x="55133" y="113557"/>
                </a:cubicBezTo>
                <a:lnTo>
                  <a:pt x="242354" y="6569"/>
                </a:lnTo>
                <a:lnTo>
                  <a:pt x="481465" y="19050"/>
                </a:lnTo>
                <a:lnTo>
                  <a:pt x="548140" y="55759"/>
                </a:lnTo>
                <a:close/>
              </a:path>
            </a:pathLst>
          </a:custGeom>
          <a:solidFill>
            <a:srgbClr val="B6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89B64A8-2623-4ED6-9E8A-BBC0C6893B1F}"/>
              </a:ext>
            </a:extLst>
          </p:cNvPr>
          <p:cNvSpPr/>
          <p:nvPr/>
        </p:nvSpPr>
        <p:spPr>
          <a:xfrm>
            <a:off x="5011698" y="2814966"/>
            <a:ext cx="581025" cy="192864"/>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35227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92864">
                <a:moveTo>
                  <a:pt x="0" y="126189"/>
                </a:moveTo>
                <a:lnTo>
                  <a:pt x="135227" y="0"/>
                </a:lnTo>
                <a:lnTo>
                  <a:pt x="428625" y="21414"/>
                </a:lnTo>
                <a:lnTo>
                  <a:pt x="581025" y="164289"/>
                </a:lnTo>
                <a:lnTo>
                  <a:pt x="381000" y="192864"/>
                </a:lnTo>
                <a:lnTo>
                  <a:pt x="152400" y="192864"/>
                </a:lnTo>
                <a:lnTo>
                  <a:pt x="0" y="126189"/>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2D1A32D-F25A-4600-8935-AFD349F67069}"/>
              </a:ext>
            </a:extLst>
          </p:cNvPr>
          <p:cNvSpPr/>
          <p:nvPr/>
        </p:nvSpPr>
        <p:spPr>
          <a:xfrm flipH="1">
            <a:off x="3786210" y="2837146"/>
            <a:ext cx="581025" cy="180480"/>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68599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 name="connsiteX0" fmla="*/ 0 w 581025"/>
              <a:gd name="connsiteY0" fmla="*/ 126510 h 193185"/>
              <a:gd name="connsiteX1" fmla="*/ 168599 w 581025"/>
              <a:gd name="connsiteY1" fmla="*/ 321 h 193185"/>
              <a:gd name="connsiteX2" fmla="*/ 428625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26510 h 193185"/>
              <a:gd name="connsiteX1" fmla="*/ 168599 w 581025"/>
              <a:gd name="connsiteY1" fmla="*/ 321 h 193185"/>
              <a:gd name="connsiteX2" fmla="*/ 465334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13805 h 180480"/>
              <a:gd name="connsiteX1" fmla="*/ 178610 w 581025"/>
              <a:gd name="connsiteY1" fmla="*/ 965 h 180480"/>
              <a:gd name="connsiteX2" fmla="*/ 465334 w 581025"/>
              <a:gd name="connsiteY2" fmla="*/ 9030 h 180480"/>
              <a:gd name="connsiteX3" fmla="*/ 581025 w 581025"/>
              <a:gd name="connsiteY3" fmla="*/ 151905 h 180480"/>
              <a:gd name="connsiteX4" fmla="*/ 381000 w 581025"/>
              <a:gd name="connsiteY4" fmla="*/ 180480 h 180480"/>
              <a:gd name="connsiteX5" fmla="*/ 152400 w 581025"/>
              <a:gd name="connsiteY5" fmla="*/ 180480 h 180480"/>
              <a:gd name="connsiteX6" fmla="*/ 0 w 581025"/>
              <a:gd name="connsiteY6" fmla="*/ 113805 h 1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80480">
                <a:moveTo>
                  <a:pt x="0" y="113805"/>
                </a:moveTo>
                <a:lnTo>
                  <a:pt x="178610" y="965"/>
                </a:lnTo>
                <a:cubicBezTo>
                  <a:pt x="278634" y="-1909"/>
                  <a:pt x="378659" y="1892"/>
                  <a:pt x="465334" y="9030"/>
                </a:cubicBezTo>
                <a:lnTo>
                  <a:pt x="581025" y="151905"/>
                </a:lnTo>
                <a:lnTo>
                  <a:pt x="381000" y="180480"/>
                </a:lnTo>
                <a:lnTo>
                  <a:pt x="152400" y="180480"/>
                </a:lnTo>
                <a:lnTo>
                  <a:pt x="0" y="113805"/>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811D704-B1A5-4132-8F6F-98019E241ACD}"/>
              </a:ext>
            </a:extLst>
          </p:cNvPr>
          <p:cNvSpPr/>
          <p:nvPr/>
        </p:nvSpPr>
        <p:spPr>
          <a:xfrm rot="20248372">
            <a:off x="5019586" y="2817844"/>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B724F8D-0F18-4824-9368-E505EC28EA4A}"/>
              </a:ext>
            </a:extLst>
          </p:cNvPr>
          <p:cNvSpPr/>
          <p:nvPr/>
        </p:nvSpPr>
        <p:spPr>
          <a:xfrm rot="20248372">
            <a:off x="3827262" y="2835478"/>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66" name="Ink 65" hidden="1">
                <a:extLst>
                  <a:ext uri="{FF2B5EF4-FFF2-40B4-BE49-F238E27FC236}">
                    <a16:creationId xmlns:a16="http://schemas.microsoft.com/office/drawing/2014/main" id="{1063F2AC-1008-40BA-8E1C-79836BA74480}"/>
                  </a:ext>
                </a:extLst>
              </p14:cNvPr>
              <p14:cNvContentPartPr/>
              <p14:nvPr/>
            </p14:nvContentPartPr>
            <p14:xfrm>
              <a:off x="3961605" y="4180320"/>
              <a:ext cx="1430280" cy="365940"/>
            </p14:xfrm>
          </p:contentPart>
        </mc:Choice>
        <mc:Fallback xmlns="">
          <p:pic>
            <p:nvPicPr>
              <p:cNvPr id="66" name="Ink 65" hidden="1">
                <a:extLst>
                  <a:ext uri="{FF2B5EF4-FFF2-40B4-BE49-F238E27FC236}">
                    <a16:creationId xmlns:a16="http://schemas.microsoft.com/office/drawing/2014/main" id="{1063F2AC-1008-40BA-8E1C-79836BA74480}"/>
                  </a:ext>
                </a:extLst>
              </p:cNvPr>
              <p:cNvPicPr/>
              <p:nvPr/>
            </p:nvPicPr>
            <p:blipFill>
              <a:blip r:embed="rId9"/>
              <a:stretch>
                <a:fillRect/>
              </a:stretch>
            </p:blipFill>
            <p:spPr>
              <a:xfrm>
                <a:off x="3957285" y="4176002"/>
                <a:ext cx="1438920" cy="3745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Ink 73" hidden="1">
                <a:extLst>
                  <a:ext uri="{FF2B5EF4-FFF2-40B4-BE49-F238E27FC236}">
                    <a16:creationId xmlns:a16="http://schemas.microsoft.com/office/drawing/2014/main" id="{4328EAAA-963D-4377-8B1A-0EFC779B38E5}"/>
                  </a:ext>
                </a:extLst>
              </p14:cNvPr>
              <p14:cNvContentPartPr/>
              <p14:nvPr/>
            </p14:nvContentPartPr>
            <p14:xfrm>
              <a:off x="4370925" y="3238380"/>
              <a:ext cx="687600" cy="619920"/>
            </p14:xfrm>
          </p:contentPart>
        </mc:Choice>
        <mc:Fallback xmlns="">
          <p:pic>
            <p:nvPicPr>
              <p:cNvPr id="74" name="Ink 73" hidden="1">
                <a:extLst>
                  <a:ext uri="{FF2B5EF4-FFF2-40B4-BE49-F238E27FC236}">
                    <a16:creationId xmlns:a16="http://schemas.microsoft.com/office/drawing/2014/main" id="{4328EAAA-963D-4377-8B1A-0EFC779B38E5}"/>
                  </a:ext>
                </a:extLst>
              </p:cNvPr>
              <p:cNvPicPr/>
              <p:nvPr/>
            </p:nvPicPr>
            <p:blipFill>
              <a:blip r:embed="rId11"/>
              <a:stretch>
                <a:fillRect/>
              </a:stretch>
            </p:blipFill>
            <p:spPr>
              <a:xfrm>
                <a:off x="4366605" y="3234060"/>
                <a:ext cx="696240" cy="628560"/>
              </a:xfrm>
              <a:prstGeom prst="rect">
                <a:avLst/>
              </a:prstGeom>
            </p:spPr>
          </p:pic>
        </mc:Fallback>
      </mc:AlternateContent>
      <p:sp>
        <p:nvSpPr>
          <p:cNvPr id="76" name="Thought Bubble: Cloud 75" hidden="1">
            <a:extLst>
              <a:ext uri="{FF2B5EF4-FFF2-40B4-BE49-F238E27FC236}">
                <a16:creationId xmlns:a16="http://schemas.microsoft.com/office/drawing/2014/main" id="{DE0DDA61-83B3-49EE-B526-43825FFB8A18}"/>
              </a:ext>
            </a:extLst>
          </p:cNvPr>
          <p:cNvSpPr/>
          <p:nvPr/>
        </p:nvSpPr>
        <p:spPr>
          <a:xfrm>
            <a:off x="149669" y="792965"/>
            <a:ext cx="2655722" cy="1630874"/>
          </a:xfrm>
          <a:prstGeom prst="cloudCallout">
            <a:avLst>
              <a:gd name="adj1" fmla="val 67158"/>
              <a:gd name="adj2" fmla="val 36802"/>
            </a:avLst>
          </a:prstGeom>
          <a:ln w="285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ack Issues BB" panose="02000503000000020004" pitchFamily="50" charset="0"/>
              </a:rPr>
              <a:t>Cool, </a:t>
            </a:r>
          </a:p>
          <a:p>
            <a:pPr algn="ctr"/>
            <a:r>
              <a:rPr lang="en-US" dirty="0">
                <a:latin typeface="Back Issues BB" panose="02000503000000020004" pitchFamily="50" charset="0"/>
              </a:rPr>
              <a:t>I guess.</a:t>
            </a:r>
          </a:p>
        </p:txBody>
      </p:sp>
      <p:sp>
        <p:nvSpPr>
          <p:cNvPr id="31" name="Freeform: Shape 30" hidden="1">
            <a:extLst>
              <a:ext uri="{FF2B5EF4-FFF2-40B4-BE49-F238E27FC236}">
                <a16:creationId xmlns:a16="http://schemas.microsoft.com/office/drawing/2014/main" id="{2D645961-C031-42BF-8438-C8584FD0C750}"/>
              </a:ext>
            </a:extLst>
          </p:cNvPr>
          <p:cNvSpPr/>
          <p:nvPr/>
        </p:nvSpPr>
        <p:spPr>
          <a:xfrm>
            <a:off x="4294686" y="5861687"/>
            <a:ext cx="1142655" cy="841375"/>
          </a:xfrm>
          <a:custGeom>
            <a:avLst/>
            <a:gdLst>
              <a:gd name="connsiteX0" fmla="*/ 63500 w 1054100"/>
              <a:gd name="connsiteY0" fmla="*/ 50800 h 787400"/>
              <a:gd name="connsiteX1" fmla="*/ 0 w 1054100"/>
              <a:gd name="connsiteY1" fmla="*/ 660400 h 787400"/>
              <a:gd name="connsiteX2" fmla="*/ 12700 w 1054100"/>
              <a:gd name="connsiteY2" fmla="*/ 787400 h 787400"/>
              <a:gd name="connsiteX3" fmla="*/ 1003300 w 1054100"/>
              <a:gd name="connsiteY3" fmla="*/ 787400 h 787400"/>
              <a:gd name="connsiteX4" fmla="*/ 1054100 w 1054100"/>
              <a:gd name="connsiteY4" fmla="*/ 647700 h 787400"/>
              <a:gd name="connsiteX5" fmla="*/ 1041400 w 1054100"/>
              <a:gd name="connsiteY5" fmla="*/ 520700 h 787400"/>
              <a:gd name="connsiteX6" fmla="*/ 927100 w 1054100"/>
              <a:gd name="connsiteY6" fmla="*/ 0 h 787400"/>
              <a:gd name="connsiteX7" fmla="*/ 825500 w 1054100"/>
              <a:gd name="connsiteY7" fmla="*/ 63500 h 787400"/>
              <a:gd name="connsiteX8" fmla="*/ 508000 w 1054100"/>
              <a:gd name="connsiteY8" fmla="*/ 63500 h 787400"/>
              <a:gd name="connsiteX9" fmla="*/ 317500 w 1054100"/>
              <a:gd name="connsiteY9" fmla="*/ 101600 h 787400"/>
              <a:gd name="connsiteX10" fmla="*/ 63500 w 1054100"/>
              <a:gd name="connsiteY10" fmla="*/ 50800 h 787400"/>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212725 h 898525"/>
              <a:gd name="connsiteX10" fmla="*/ 34925 w 1054100"/>
              <a:gd name="connsiteY10" fmla="*/ 0 h 898525"/>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165100 h 898525"/>
              <a:gd name="connsiteX10" fmla="*/ 34925 w 1054100"/>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041400 w 1177925"/>
              <a:gd name="connsiteY5" fmla="*/ 63182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50800 w 1177925"/>
              <a:gd name="connsiteY2" fmla="*/ 84137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65100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42167 w 1177925"/>
              <a:gd name="connsiteY5" fmla="*/ 631420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5" h="841375">
                <a:moveTo>
                  <a:pt x="34925" y="0"/>
                </a:moveTo>
                <a:lnTo>
                  <a:pt x="0" y="771525"/>
                </a:lnTo>
                <a:lnTo>
                  <a:pt x="50800" y="841375"/>
                </a:lnTo>
                <a:lnTo>
                  <a:pt x="965200" y="841375"/>
                </a:lnTo>
                <a:lnTo>
                  <a:pt x="1177925" y="806450"/>
                </a:lnTo>
                <a:cubicBezTo>
                  <a:pt x="1132417" y="748242"/>
                  <a:pt x="1183971" y="747308"/>
                  <a:pt x="1142167" y="631420"/>
                </a:cubicBezTo>
                <a:cubicBezTo>
                  <a:pt x="1100363" y="515533"/>
                  <a:pt x="965200" y="284692"/>
                  <a:pt x="927100" y="111125"/>
                </a:cubicBezTo>
                <a:lnTo>
                  <a:pt x="825500" y="174625"/>
                </a:lnTo>
                <a:lnTo>
                  <a:pt x="508000" y="174625"/>
                </a:lnTo>
                <a:lnTo>
                  <a:pt x="317500" y="131054"/>
                </a:lnTo>
                <a:lnTo>
                  <a:pt x="34925" y="0"/>
                </a:lnTo>
                <a:close/>
              </a:path>
            </a:pathLst>
          </a:custGeom>
          <a:solidFill>
            <a:srgbClr val="292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6A01970E-0E61-4825-A0E3-83F12B72B926}"/>
              </a:ext>
            </a:extLst>
          </p:cNvPr>
          <p:cNvSpPr/>
          <p:nvPr/>
        </p:nvSpPr>
        <p:spPr>
          <a:xfrm rot="18894787">
            <a:off x="3329361" y="3194498"/>
            <a:ext cx="728140" cy="1091396"/>
          </a:xfrm>
          <a:custGeom>
            <a:avLst/>
            <a:gdLst>
              <a:gd name="connsiteX0" fmla="*/ 0 w 573220"/>
              <a:gd name="connsiteY0" fmla="*/ 545695 h 1091389"/>
              <a:gd name="connsiteX1" fmla="*/ 286610 w 573220"/>
              <a:gd name="connsiteY1" fmla="*/ 0 h 1091389"/>
              <a:gd name="connsiteX2" fmla="*/ 573220 w 573220"/>
              <a:gd name="connsiteY2" fmla="*/ 545695 h 1091389"/>
              <a:gd name="connsiteX3" fmla="*/ 286610 w 573220"/>
              <a:gd name="connsiteY3" fmla="*/ 1091390 h 1091389"/>
              <a:gd name="connsiteX4" fmla="*/ 0 w 573220"/>
              <a:gd name="connsiteY4" fmla="*/ 545695 h 1091389"/>
              <a:gd name="connsiteX0" fmla="*/ 0 w 728140"/>
              <a:gd name="connsiteY0" fmla="*/ 545698 h 1091396"/>
              <a:gd name="connsiteX1" fmla="*/ 286610 w 728140"/>
              <a:gd name="connsiteY1" fmla="*/ 3 h 1091396"/>
              <a:gd name="connsiteX2" fmla="*/ 728140 w 728140"/>
              <a:gd name="connsiteY2" fmla="*/ 539198 h 1091396"/>
              <a:gd name="connsiteX3" fmla="*/ 286610 w 728140"/>
              <a:gd name="connsiteY3" fmla="*/ 1091393 h 1091396"/>
              <a:gd name="connsiteX4" fmla="*/ 0 w 728140"/>
              <a:gd name="connsiteY4" fmla="*/ 545698 h 109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40" h="1091396">
                <a:moveTo>
                  <a:pt x="0" y="545698"/>
                </a:moveTo>
                <a:cubicBezTo>
                  <a:pt x="0" y="244319"/>
                  <a:pt x="165253" y="1086"/>
                  <a:pt x="286610" y="3"/>
                </a:cubicBezTo>
                <a:cubicBezTo>
                  <a:pt x="407967" y="-1080"/>
                  <a:pt x="728140" y="237819"/>
                  <a:pt x="728140" y="539198"/>
                </a:cubicBezTo>
                <a:cubicBezTo>
                  <a:pt x="728140" y="840577"/>
                  <a:pt x="407967" y="1090310"/>
                  <a:pt x="286610" y="1091393"/>
                </a:cubicBezTo>
                <a:cubicBezTo>
                  <a:pt x="165253" y="1092476"/>
                  <a:pt x="0" y="847077"/>
                  <a:pt x="0" y="545698"/>
                </a:cubicBezTo>
                <a:close/>
              </a:path>
            </a:pathLst>
          </a:custGeom>
          <a:solidFill>
            <a:srgbClr val="C67A6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2B8DB89-4DF4-4DBF-952E-42830B6EC921}"/>
              </a:ext>
            </a:extLst>
          </p:cNvPr>
          <p:cNvSpPr/>
          <p:nvPr/>
        </p:nvSpPr>
        <p:spPr>
          <a:xfrm rot="2283523">
            <a:off x="5228296" y="3239065"/>
            <a:ext cx="732692" cy="1103462"/>
          </a:xfrm>
          <a:custGeom>
            <a:avLst/>
            <a:gdLst>
              <a:gd name="connsiteX0" fmla="*/ 0 w 573220"/>
              <a:gd name="connsiteY0" fmla="*/ 551663 h 1103325"/>
              <a:gd name="connsiteX1" fmla="*/ 286610 w 573220"/>
              <a:gd name="connsiteY1" fmla="*/ 0 h 1103325"/>
              <a:gd name="connsiteX2" fmla="*/ 573220 w 573220"/>
              <a:gd name="connsiteY2" fmla="*/ 551663 h 1103325"/>
              <a:gd name="connsiteX3" fmla="*/ 286610 w 573220"/>
              <a:gd name="connsiteY3" fmla="*/ 1103326 h 1103325"/>
              <a:gd name="connsiteX4" fmla="*/ 0 w 573220"/>
              <a:gd name="connsiteY4" fmla="*/ 551663 h 1103325"/>
              <a:gd name="connsiteX0" fmla="*/ 0 w 732692"/>
              <a:gd name="connsiteY0" fmla="*/ 579807 h 1103462"/>
              <a:gd name="connsiteX1" fmla="*/ 446082 w 732692"/>
              <a:gd name="connsiteY1" fmla="*/ 64 h 1103462"/>
              <a:gd name="connsiteX2" fmla="*/ 732692 w 732692"/>
              <a:gd name="connsiteY2" fmla="*/ 551727 h 1103462"/>
              <a:gd name="connsiteX3" fmla="*/ 446082 w 732692"/>
              <a:gd name="connsiteY3" fmla="*/ 1103390 h 1103462"/>
              <a:gd name="connsiteX4" fmla="*/ 0 w 732692"/>
              <a:gd name="connsiteY4" fmla="*/ 579807 h 110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92" h="1103462">
                <a:moveTo>
                  <a:pt x="0" y="579807"/>
                </a:moveTo>
                <a:cubicBezTo>
                  <a:pt x="0" y="275132"/>
                  <a:pt x="323967" y="4744"/>
                  <a:pt x="446082" y="64"/>
                </a:cubicBezTo>
                <a:cubicBezTo>
                  <a:pt x="568197" y="-4616"/>
                  <a:pt x="732692" y="247052"/>
                  <a:pt x="732692" y="551727"/>
                </a:cubicBezTo>
                <a:cubicBezTo>
                  <a:pt x="732692" y="856402"/>
                  <a:pt x="568197" y="1098710"/>
                  <a:pt x="446082" y="1103390"/>
                </a:cubicBezTo>
                <a:cubicBezTo>
                  <a:pt x="323967" y="1108070"/>
                  <a:pt x="0" y="884482"/>
                  <a:pt x="0" y="579807"/>
                </a:cubicBezTo>
                <a:close/>
              </a:path>
            </a:pathLst>
          </a:custGeom>
          <a:solidFill>
            <a:srgbClr val="C67A60">
              <a:alpha val="71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A46FAE05-AAA1-4626-A4F9-4670379B2725}"/>
              </a:ext>
            </a:extLst>
          </p:cNvPr>
          <p:cNvGrpSpPr/>
          <p:nvPr/>
        </p:nvGrpSpPr>
        <p:grpSpPr>
          <a:xfrm>
            <a:off x="-374765" y="-249675"/>
            <a:ext cx="9893528" cy="7168678"/>
            <a:chOff x="-374765" y="-249675"/>
            <a:chExt cx="9893528" cy="7168678"/>
          </a:xfrm>
        </p:grpSpPr>
        <p:sp>
          <p:nvSpPr>
            <p:cNvPr id="40" name="Rectangle 39">
              <a:extLst>
                <a:ext uri="{FF2B5EF4-FFF2-40B4-BE49-F238E27FC236}">
                  <a16:creationId xmlns:a16="http://schemas.microsoft.com/office/drawing/2014/main" id="{B2C3E173-A236-4B8A-A959-25B9759D403D}"/>
                </a:ext>
              </a:extLst>
            </p:cNvPr>
            <p:cNvSpPr/>
            <p:nvPr/>
          </p:nvSpPr>
          <p:spPr>
            <a:xfrm>
              <a:off x="-244929" y="-249675"/>
              <a:ext cx="9633857"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40015E2-8E4C-4F87-B410-09D8DC0CD21F}"/>
                </a:ext>
              </a:extLst>
            </p:cNvPr>
            <p:cNvSpPr/>
            <p:nvPr/>
          </p:nvSpPr>
          <p:spPr>
            <a:xfrm rot="5400000">
              <a:off x="-3341478" y="3276956"/>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D9A1FE-5D79-4AA6-ABFC-DDC820176C0F}"/>
                </a:ext>
              </a:extLst>
            </p:cNvPr>
            <p:cNvSpPr/>
            <p:nvPr/>
          </p:nvSpPr>
          <p:spPr>
            <a:xfrm rot="5400000">
              <a:off x="5876717" y="3155690"/>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121E956F-CD0C-4144-A533-61FCC479A58E}"/>
              </a:ext>
            </a:extLst>
          </p:cNvPr>
          <p:cNvSpPr txBox="1"/>
          <p:nvPr/>
        </p:nvSpPr>
        <p:spPr>
          <a:xfrm>
            <a:off x="998273" y="720977"/>
            <a:ext cx="1866900" cy="1477328"/>
          </a:xfrm>
          <a:prstGeom prst="rect">
            <a:avLst/>
          </a:prstGeom>
          <a:noFill/>
        </p:spPr>
        <p:txBody>
          <a:bodyPr wrap="square" rtlCol="0">
            <a:spAutoFit/>
          </a:bodyPr>
          <a:lstStyle/>
          <a:p>
            <a:r>
              <a:rPr lang="en-US" b="1" dirty="0"/>
              <a:t>Cheeks</a:t>
            </a:r>
          </a:p>
          <a:p>
            <a:r>
              <a:rPr lang="en-US" i="1" dirty="0"/>
              <a:t>Ovals</a:t>
            </a:r>
          </a:p>
          <a:p>
            <a:r>
              <a:rPr lang="en-US" i="1" dirty="0"/>
              <a:t>*Use </a:t>
            </a:r>
            <a:r>
              <a:rPr lang="en-US" b="1" i="1" dirty="0"/>
              <a:t>Edit Points </a:t>
            </a:r>
            <a:r>
              <a:rPr lang="en-US" i="1" dirty="0"/>
              <a:t>to adjust, use </a:t>
            </a:r>
            <a:r>
              <a:rPr lang="en-US" b="1" i="1" dirty="0"/>
              <a:t>Soft Edges</a:t>
            </a:r>
            <a:r>
              <a:rPr lang="en-US" i="1" dirty="0"/>
              <a:t> tool</a:t>
            </a:r>
            <a:endParaRPr lang="en-US" b="1" i="1" dirty="0"/>
          </a:p>
        </p:txBody>
      </p:sp>
      <p:grpSp>
        <p:nvGrpSpPr>
          <p:cNvPr id="36" name="iPad">
            <a:extLst>
              <a:ext uri="{FF2B5EF4-FFF2-40B4-BE49-F238E27FC236}">
                <a16:creationId xmlns:a16="http://schemas.microsoft.com/office/drawing/2014/main" id="{32CF037D-77A3-4E3E-94EE-B46159C80C25}"/>
              </a:ext>
            </a:extLst>
          </p:cNvPr>
          <p:cNvGrpSpPr/>
          <p:nvPr/>
        </p:nvGrpSpPr>
        <p:grpSpPr>
          <a:xfrm>
            <a:off x="0" y="188976"/>
            <a:ext cx="9144000" cy="6858938"/>
            <a:chOff x="0" y="188976"/>
            <a:chExt cx="9144000" cy="6858938"/>
          </a:xfrm>
        </p:grpSpPr>
        <p:sp>
          <p:nvSpPr>
            <p:cNvPr id="37" name="Rectangle 36">
              <a:extLst>
                <a:ext uri="{FF2B5EF4-FFF2-40B4-BE49-F238E27FC236}">
                  <a16:creationId xmlns:a16="http://schemas.microsoft.com/office/drawing/2014/main" id="{FC718DFC-1499-4161-8FFA-48DDF1717FCE}"/>
                </a:ext>
              </a:extLst>
            </p:cNvPr>
            <p:cNvSpPr/>
            <p:nvPr/>
          </p:nvSpPr>
          <p:spPr>
            <a:xfrm>
              <a:off x="0" y="6471138"/>
              <a:ext cx="9144000" cy="5767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D11F095E-D500-467F-BB66-C59E5EEAA0D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88976"/>
              <a:ext cx="9144000" cy="6480048"/>
            </a:xfrm>
            <a:prstGeom prst="rect">
              <a:avLst/>
            </a:prstGeom>
          </p:spPr>
        </p:pic>
      </p:grpSp>
      <p:pic>
        <p:nvPicPr>
          <p:cNvPr id="2" name="Recorded Sound">
            <a:hlinkClick r:id="" action="ppaction://media"/>
            <a:extLst>
              <a:ext uri="{FF2B5EF4-FFF2-40B4-BE49-F238E27FC236}">
                <a16:creationId xmlns:a16="http://schemas.microsoft.com/office/drawing/2014/main" id="{9F127D12-0004-47BF-AA3D-73C0BA0A142C}"/>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549706" y="7891040"/>
            <a:ext cx="609600" cy="609600"/>
          </a:xfrm>
          <a:prstGeom prst="rect">
            <a:avLst/>
          </a:prstGeom>
        </p:spPr>
      </p:pic>
      <p:pic>
        <p:nvPicPr>
          <p:cNvPr id="3" name="Picture 2">
            <a:extLst>
              <a:ext uri="{FF2B5EF4-FFF2-40B4-BE49-F238E27FC236}">
                <a16:creationId xmlns:a16="http://schemas.microsoft.com/office/drawing/2014/main" id="{E8ED3D6B-39E4-451D-B432-B3F9EC7B565A}"/>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Layer>
                </a14:imgProps>
              </a:ext>
            </a:extLst>
          </a:blip>
          <a:stretch>
            <a:fillRect/>
          </a:stretch>
        </p:blipFill>
        <p:spPr>
          <a:xfrm>
            <a:off x="5698616" y="626657"/>
            <a:ext cx="2590800" cy="2647950"/>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16">
            <p14:nvContentPartPr>
              <p14:cNvPr id="4" name="Ink 3">
                <a:extLst>
                  <a:ext uri="{FF2B5EF4-FFF2-40B4-BE49-F238E27FC236}">
                    <a16:creationId xmlns:a16="http://schemas.microsoft.com/office/drawing/2014/main" id="{60C7C13A-1007-4C34-AA3C-4FAFB0C23E1F}"/>
                  </a:ext>
                </a:extLst>
              </p14:cNvPr>
              <p14:cNvContentPartPr/>
              <p14:nvPr>
                <p:extLst>
                  <p:ext uri="{42D2F446-02D8-4167-A562-619A0277C38B}">
                    <p15:isNarration xmlns:p15="http://schemas.microsoft.com/office/powerpoint/2012/main" val="1"/>
                  </p:ext>
                </p:extLst>
              </p14:nvPr>
            </p14:nvContentPartPr>
            <p14:xfrm>
              <a:off x="3039840" y="2390400"/>
              <a:ext cx="4933440" cy="2093760"/>
            </p14:xfrm>
          </p:contentPart>
        </mc:Choice>
        <mc:Fallback xmlns="">
          <p:pic>
            <p:nvPicPr>
              <p:cNvPr id="4" name="Ink 3">
                <a:extLst>
                  <a:ext uri="{FF2B5EF4-FFF2-40B4-BE49-F238E27FC236}">
                    <a16:creationId xmlns:a16="http://schemas.microsoft.com/office/drawing/2014/main" id="{60C7C13A-1007-4C34-AA3C-4FAFB0C23E1F}"/>
                  </a:ext>
                </a:extLst>
              </p:cNvPr>
              <p:cNvPicPr>
                <a:picLocks noGrp="1" noRot="1" noChangeAspect="1" noMove="1" noResize="1" noEditPoints="1" noAdjustHandles="1" noChangeArrowheads="1" noChangeShapeType="1"/>
              </p:cNvPicPr>
              <p:nvPr/>
            </p:nvPicPr>
            <p:blipFill>
              <a:blip r:embed="rId17"/>
              <a:stretch>
                <a:fillRect/>
              </a:stretch>
            </p:blipFill>
            <p:spPr>
              <a:xfrm>
                <a:off x="3030480" y="2381040"/>
                <a:ext cx="4952160" cy="2112480"/>
              </a:xfrm>
              <a:prstGeom prst="rect">
                <a:avLst/>
              </a:prstGeom>
            </p:spPr>
          </p:pic>
        </mc:Fallback>
      </mc:AlternateContent>
    </p:spTree>
    <p:custDataLst>
      <p:tags r:id="rId1"/>
    </p:custDataLst>
    <p:extLst>
      <p:ext uri="{BB962C8B-B14F-4D97-AF65-F5344CB8AC3E}">
        <p14:creationId xmlns:p14="http://schemas.microsoft.com/office/powerpoint/2010/main" val="756186962"/>
      </p:ext>
    </p:extLst>
  </p:cSld>
  <p:clrMapOvr>
    <a:masterClrMapping/>
  </p:clrMapOvr>
  <p:transition spd="slow" advTm="1861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md type="call" cmd="playFrom(0.0)">
                                      <p:cBhvr>
                                        <p:cTn id="7" dur="1" fill="hold"/>
                                        <p:tgtEl>
                                          <p:spTgt spid="4"/>
                                        </p:tgtEl>
                                      </p:cBhvr>
                                    </p:cmd>
                                  </p:childTnLst>
                                </p:cTn>
                              </p:par>
                            </p:childTnLst>
                          </p:cTn>
                        </p:par>
                        <p:par>
                          <p:cTn id="8" fill="hold">
                            <p:stCondLst>
                              <p:cond delay="1"/>
                            </p:stCondLst>
                            <p:childTnLst>
                              <p:par>
                                <p:cTn id="9" presetID="1" presetClass="mediacall" presetSubtype="0" fill="hold" nodeType="afterEffect">
                                  <p:stCondLst>
                                    <p:cond delay="0"/>
                                  </p:stCondLst>
                                  <p:childTnLst>
                                    <p:cmd type="call" cmd="playFrom(0.0)">
                                      <p:cBhvr>
                                        <p:cTn id="10" dur="151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151" objId="2"/>
        <p14:stopEvt time="15321" objId="2"/>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kiyo">
            <a:extLst>
              <a:ext uri="{FF2B5EF4-FFF2-40B4-BE49-F238E27FC236}">
                <a16:creationId xmlns:a16="http://schemas.microsoft.com/office/drawing/2014/main" id="{82CED3C5-83F0-49A4-B958-C80CD99FBE2B}"/>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79253"/>
          <a:stretch/>
        </p:blipFill>
        <p:spPr>
          <a:xfrm>
            <a:off x="639001" y="662340"/>
            <a:ext cx="8355331" cy="6195660"/>
          </a:xfrm>
          <a:prstGeom prst="rect">
            <a:avLst/>
          </a:prstGeom>
        </p:spPr>
      </p:pic>
      <p:sp>
        <p:nvSpPr>
          <p:cNvPr id="8" name="Trapezoid 7">
            <a:extLst>
              <a:ext uri="{FF2B5EF4-FFF2-40B4-BE49-F238E27FC236}">
                <a16:creationId xmlns:a16="http://schemas.microsoft.com/office/drawing/2014/main" id="{65EFF8FB-817E-4FAD-98EE-18C3B78B32DD}"/>
              </a:ext>
            </a:extLst>
          </p:cNvPr>
          <p:cNvSpPr/>
          <p:nvPr/>
        </p:nvSpPr>
        <p:spPr>
          <a:xfrm>
            <a:off x="2159306" y="3460176"/>
            <a:ext cx="4825388" cy="3316077"/>
          </a:xfrm>
          <a:custGeom>
            <a:avLst/>
            <a:gdLst>
              <a:gd name="connsiteX0" fmla="*/ 0 w 4825388"/>
              <a:gd name="connsiteY0" fmla="*/ 2798284 h 2798284"/>
              <a:gd name="connsiteX1" fmla="*/ 699571 w 4825388"/>
              <a:gd name="connsiteY1" fmla="*/ 0 h 2798284"/>
              <a:gd name="connsiteX2" fmla="*/ 4125817 w 4825388"/>
              <a:gd name="connsiteY2" fmla="*/ 0 h 2798284"/>
              <a:gd name="connsiteX3" fmla="*/ 4825388 w 4825388"/>
              <a:gd name="connsiteY3" fmla="*/ 2798284 h 2798284"/>
              <a:gd name="connsiteX4" fmla="*/ 0 w 4825388"/>
              <a:gd name="connsiteY4" fmla="*/ 2798284 h 2798284"/>
              <a:gd name="connsiteX0" fmla="*/ 0 w 4825388"/>
              <a:gd name="connsiteY0" fmla="*/ 3316077 h 3316077"/>
              <a:gd name="connsiteX1" fmla="*/ 886857 w 4825388"/>
              <a:gd name="connsiteY1" fmla="*/ 0 h 3316077"/>
              <a:gd name="connsiteX2" fmla="*/ 4125817 w 4825388"/>
              <a:gd name="connsiteY2" fmla="*/ 517793 h 3316077"/>
              <a:gd name="connsiteX3" fmla="*/ 4825388 w 4825388"/>
              <a:gd name="connsiteY3" fmla="*/ 3316077 h 3316077"/>
              <a:gd name="connsiteX4" fmla="*/ 0 w 4825388"/>
              <a:gd name="connsiteY4" fmla="*/ 3316077 h 3316077"/>
              <a:gd name="connsiteX0" fmla="*/ 0 w 4825388"/>
              <a:gd name="connsiteY0" fmla="*/ 3316077 h 3316077"/>
              <a:gd name="connsiteX1" fmla="*/ 886857 w 4825388"/>
              <a:gd name="connsiteY1" fmla="*/ 0 h 3316077"/>
              <a:gd name="connsiteX2" fmla="*/ 3949547 w 4825388"/>
              <a:gd name="connsiteY2" fmla="*/ 209321 h 3316077"/>
              <a:gd name="connsiteX3" fmla="*/ 4825388 w 4825388"/>
              <a:gd name="connsiteY3" fmla="*/ 3316077 h 3316077"/>
              <a:gd name="connsiteX4" fmla="*/ 0 w 4825388"/>
              <a:gd name="connsiteY4" fmla="*/ 3316077 h 331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388" h="3316077">
                <a:moveTo>
                  <a:pt x="0" y="3316077"/>
                </a:moveTo>
                <a:lnTo>
                  <a:pt x="886857" y="0"/>
                </a:lnTo>
                <a:lnTo>
                  <a:pt x="3949547" y="209321"/>
                </a:lnTo>
                <a:lnTo>
                  <a:pt x="4825388" y="3316077"/>
                </a:lnTo>
                <a:lnTo>
                  <a:pt x="0" y="3316077"/>
                </a:lnTo>
                <a:close/>
              </a:path>
            </a:pathLst>
          </a:cu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F40095-E598-4F94-B459-7E48223A7B01}"/>
              </a:ext>
            </a:extLst>
          </p:cNvPr>
          <p:cNvSpPr/>
          <p:nvPr/>
        </p:nvSpPr>
        <p:spPr>
          <a:xfrm>
            <a:off x="3029639" y="936434"/>
            <a:ext cx="3216925" cy="3855903"/>
          </a:xfrm>
          <a:prstGeom prst="ellipse">
            <a:avLst/>
          </a:pr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9C5AE8-1942-4B23-991F-B881BCCFDFD0}"/>
              </a:ext>
            </a:extLst>
          </p:cNvPr>
          <p:cNvSpPr txBox="1"/>
          <p:nvPr/>
        </p:nvSpPr>
        <p:spPr>
          <a:xfrm>
            <a:off x="149668" y="77565"/>
            <a:ext cx="8844664" cy="584775"/>
          </a:xfrm>
          <a:prstGeom prst="rect">
            <a:avLst/>
          </a:prstGeom>
          <a:noFill/>
        </p:spPr>
        <p:txBody>
          <a:bodyPr wrap="square" rtlCol="0">
            <a:spAutoFit/>
          </a:bodyPr>
          <a:lstStyle/>
          <a:p>
            <a:pPr algn="ctr"/>
            <a:r>
              <a:rPr lang="en-US" sz="3200" dirty="0"/>
              <a:t>How to Create Cartoons Using </a:t>
            </a:r>
            <a:r>
              <a:rPr lang="en-US" sz="3200" dirty="0" err="1"/>
              <a:t>Powerpoint</a:t>
            </a:r>
            <a:endParaRPr lang="en-US" sz="3200" dirty="0"/>
          </a:p>
        </p:txBody>
      </p:sp>
      <p:sp>
        <p:nvSpPr>
          <p:cNvPr id="12" name="Rectangle 11">
            <a:extLst>
              <a:ext uri="{FF2B5EF4-FFF2-40B4-BE49-F238E27FC236}">
                <a16:creationId xmlns:a16="http://schemas.microsoft.com/office/drawing/2014/main" id="{9285C53B-DA40-4AB6-A812-9D06AB6812FA}"/>
              </a:ext>
            </a:extLst>
          </p:cNvPr>
          <p:cNvSpPr/>
          <p:nvPr/>
        </p:nvSpPr>
        <p:spPr>
          <a:xfrm>
            <a:off x="3514151" y="4476999"/>
            <a:ext cx="2247900" cy="1800225"/>
          </a:xfrm>
          <a:prstGeom prst="rect">
            <a:avLst/>
          </a:pr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2E20AC3-D294-40EF-AF6C-EBD8146D62E9}"/>
              </a:ext>
            </a:extLst>
          </p:cNvPr>
          <p:cNvSpPr/>
          <p:nvPr/>
        </p:nvSpPr>
        <p:spPr>
          <a:xfrm>
            <a:off x="3227647" y="1442971"/>
            <a:ext cx="2854451" cy="3936116"/>
          </a:xfrm>
          <a:custGeom>
            <a:avLst/>
            <a:gdLst>
              <a:gd name="connsiteX0" fmla="*/ 0 w 2853369"/>
              <a:gd name="connsiteY0" fmla="*/ 1966951 h 3933902"/>
              <a:gd name="connsiteX1" fmla="*/ 1426685 w 2853369"/>
              <a:gd name="connsiteY1" fmla="*/ 0 h 3933902"/>
              <a:gd name="connsiteX2" fmla="*/ 2853370 w 2853369"/>
              <a:gd name="connsiteY2" fmla="*/ 1966951 h 3933902"/>
              <a:gd name="connsiteX3" fmla="*/ 1426685 w 2853369"/>
              <a:gd name="connsiteY3" fmla="*/ 3933902 h 3933902"/>
              <a:gd name="connsiteX4" fmla="*/ 0 w 2853369"/>
              <a:gd name="connsiteY4" fmla="*/ 1966951 h 3933902"/>
              <a:gd name="connsiteX0" fmla="*/ 39033 w 2892403"/>
              <a:gd name="connsiteY0" fmla="*/ 2067136 h 4034087"/>
              <a:gd name="connsiteX1" fmla="*/ 494091 w 2892403"/>
              <a:gd name="connsiteY1" fmla="*/ 473075 h 4034087"/>
              <a:gd name="connsiteX2" fmla="*/ 1465718 w 2892403"/>
              <a:gd name="connsiteY2" fmla="*/ 100185 h 4034087"/>
              <a:gd name="connsiteX3" fmla="*/ 2892403 w 2892403"/>
              <a:gd name="connsiteY3" fmla="*/ 2067136 h 4034087"/>
              <a:gd name="connsiteX4" fmla="*/ 1465718 w 2892403"/>
              <a:gd name="connsiteY4" fmla="*/ 4034087 h 4034087"/>
              <a:gd name="connsiteX5" fmla="*/ 39033 w 2892403"/>
              <a:gd name="connsiteY5" fmla="*/ 2067136 h 4034087"/>
              <a:gd name="connsiteX0" fmla="*/ 39033 w 2914694"/>
              <a:gd name="connsiteY0" fmla="*/ 1967190 h 3934141"/>
              <a:gd name="connsiteX1" fmla="*/ 494091 w 2914694"/>
              <a:gd name="connsiteY1" fmla="*/ 373129 h 3934141"/>
              <a:gd name="connsiteX2" fmla="*/ 1465718 w 2914694"/>
              <a:gd name="connsiteY2" fmla="*/ 239 h 3934141"/>
              <a:gd name="connsiteX3" fmla="*/ 2411791 w 2914694"/>
              <a:gd name="connsiteY3" fmla="*/ 398530 h 3934141"/>
              <a:gd name="connsiteX4" fmla="*/ 2892403 w 2914694"/>
              <a:gd name="connsiteY4" fmla="*/ 1967190 h 3934141"/>
              <a:gd name="connsiteX5" fmla="*/ 1465718 w 2914694"/>
              <a:gd name="connsiteY5" fmla="*/ 3934141 h 3934141"/>
              <a:gd name="connsiteX6" fmla="*/ 39033 w 2914694"/>
              <a:gd name="connsiteY6" fmla="*/ 1967190 h 3934141"/>
              <a:gd name="connsiteX0" fmla="*/ 295 w 2875956"/>
              <a:gd name="connsiteY0" fmla="*/ 1967190 h 3975954"/>
              <a:gd name="connsiteX1" fmla="*/ 455353 w 2875956"/>
              <a:gd name="connsiteY1" fmla="*/ 373129 h 3975954"/>
              <a:gd name="connsiteX2" fmla="*/ 1426980 w 2875956"/>
              <a:gd name="connsiteY2" fmla="*/ 239 h 3975954"/>
              <a:gd name="connsiteX3" fmla="*/ 2373053 w 2875956"/>
              <a:gd name="connsiteY3" fmla="*/ 398530 h 3975954"/>
              <a:gd name="connsiteX4" fmla="*/ 2853665 w 2875956"/>
              <a:gd name="connsiteY4" fmla="*/ 1967190 h 3975954"/>
              <a:gd name="connsiteX5" fmla="*/ 1426980 w 2875956"/>
              <a:gd name="connsiteY5" fmla="*/ 3934141 h 3975954"/>
              <a:gd name="connsiteX6" fmla="*/ 404552 w 2875956"/>
              <a:gd name="connsiteY6" fmla="*/ 3205230 h 3975954"/>
              <a:gd name="connsiteX7" fmla="*/ 295 w 2875956"/>
              <a:gd name="connsiteY7" fmla="*/ 1967190 h 3975954"/>
              <a:gd name="connsiteX0" fmla="*/ 295 w 2854451"/>
              <a:gd name="connsiteY0" fmla="*/ 1967190 h 3936116"/>
              <a:gd name="connsiteX1" fmla="*/ 455353 w 2854451"/>
              <a:gd name="connsiteY1" fmla="*/ 373129 h 3936116"/>
              <a:gd name="connsiteX2" fmla="*/ 1426980 w 2854451"/>
              <a:gd name="connsiteY2" fmla="*/ 239 h 3936116"/>
              <a:gd name="connsiteX3" fmla="*/ 2373053 w 2854451"/>
              <a:gd name="connsiteY3" fmla="*/ 398530 h 3936116"/>
              <a:gd name="connsiteX4" fmla="*/ 2853665 w 2854451"/>
              <a:gd name="connsiteY4" fmla="*/ 1967190 h 3936116"/>
              <a:gd name="connsiteX5" fmla="*/ 2423852 w 2854451"/>
              <a:gd name="connsiteY5" fmla="*/ 3370329 h 3936116"/>
              <a:gd name="connsiteX6" fmla="*/ 1426980 w 2854451"/>
              <a:gd name="connsiteY6" fmla="*/ 3934141 h 3936116"/>
              <a:gd name="connsiteX7" fmla="*/ 404552 w 2854451"/>
              <a:gd name="connsiteY7" fmla="*/ 3205230 h 3936116"/>
              <a:gd name="connsiteX8" fmla="*/ 295 w 2854451"/>
              <a:gd name="connsiteY8" fmla="*/ 1967190 h 39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4451" h="3936116">
                <a:moveTo>
                  <a:pt x="295" y="1967190"/>
                </a:moveTo>
                <a:cubicBezTo>
                  <a:pt x="8762" y="1495173"/>
                  <a:pt x="217572" y="700954"/>
                  <a:pt x="455353" y="373129"/>
                </a:cubicBezTo>
                <a:cubicBezTo>
                  <a:pt x="693134" y="45304"/>
                  <a:pt x="1107363" y="-3994"/>
                  <a:pt x="1426980" y="239"/>
                </a:cubicBezTo>
                <a:cubicBezTo>
                  <a:pt x="1746597" y="4473"/>
                  <a:pt x="2135272" y="70705"/>
                  <a:pt x="2373053" y="398530"/>
                </a:cubicBezTo>
                <a:cubicBezTo>
                  <a:pt x="2610834" y="726355"/>
                  <a:pt x="2870599" y="1529040"/>
                  <a:pt x="2853665" y="1967190"/>
                </a:cubicBezTo>
                <a:cubicBezTo>
                  <a:pt x="2836732" y="2405340"/>
                  <a:pt x="2661633" y="3042504"/>
                  <a:pt x="2423852" y="3370329"/>
                </a:cubicBezTo>
                <a:cubicBezTo>
                  <a:pt x="2186071" y="3698154"/>
                  <a:pt x="1763530" y="3961657"/>
                  <a:pt x="1426980" y="3934141"/>
                </a:cubicBezTo>
                <a:cubicBezTo>
                  <a:pt x="1090430" y="3906625"/>
                  <a:pt x="642333" y="3533055"/>
                  <a:pt x="404552" y="3205230"/>
                </a:cubicBezTo>
                <a:cubicBezTo>
                  <a:pt x="166771" y="2877405"/>
                  <a:pt x="-8172" y="2439207"/>
                  <a:pt x="295" y="1967190"/>
                </a:cubicBezTo>
                <a:close/>
              </a:path>
            </a:pathLst>
          </a:custGeom>
          <a:solidFill>
            <a:srgbClr val="E1A1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A27007-7C5D-463A-A51F-5B0DF06BC857}"/>
              </a:ext>
            </a:extLst>
          </p:cNvPr>
          <p:cNvSpPr/>
          <p:nvPr/>
        </p:nvSpPr>
        <p:spPr>
          <a:xfrm rot="365143">
            <a:off x="6009076" y="3044247"/>
            <a:ext cx="175394"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BF7080A4-FC83-418E-8D96-07B4F04302EB}"/>
              </a:ext>
            </a:extLst>
          </p:cNvPr>
          <p:cNvSpPr/>
          <p:nvPr/>
        </p:nvSpPr>
        <p:spPr>
          <a:xfrm rot="21234857" flipH="1">
            <a:off x="3009929" y="3042547"/>
            <a:ext cx="329313"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hidden="1">
            <a:extLst>
              <a:ext uri="{FF2B5EF4-FFF2-40B4-BE49-F238E27FC236}">
                <a16:creationId xmlns:a16="http://schemas.microsoft.com/office/drawing/2014/main" id="{1A26A3F1-89B7-4B6F-8B9F-B65121720184}"/>
              </a:ext>
            </a:extLst>
          </p:cNvPr>
          <p:cNvSpPr/>
          <p:nvPr/>
        </p:nvSpPr>
        <p:spPr>
          <a:xfrm>
            <a:off x="819150" y="5305425"/>
            <a:ext cx="7591425" cy="1581150"/>
          </a:xfrm>
          <a:custGeom>
            <a:avLst/>
            <a:gdLst>
              <a:gd name="connsiteX0" fmla="*/ 2381250 w 7591425"/>
              <a:gd name="connsiteY0" fmla="*/ 228600 h 1581150"/>
              <a:gd name="connsiteX1" fmla="*/ 2095500 w 7591425"/>
              <a:gd name="connsiteY1" fmla="*/ 495300 h 1581150"/>
              <a:gd name="connsiteX2" fmla="*/ 1657350 w 7591425"/>
              <a:gd name="connsiteY2" fmla="*/ 781050 h 1581150"/>
              <a:gd name="connsiteX3" fmla="*/ 1057275 w 7591425"/>
              <a:gd name="connsiteY3" fmla="*/ 828675 h 1581150"/>
              <a:gd name="connsiteX4" fmla="*/ 314325 w 7591425"/>
              <a:gd name="connsiteY4" fmla="*/ 1152525 h 1581150"/>
              <a:gd name="connsiteX5" fmla="*/ 38100 w 7591425"/>
              <a:gd name="connsiteY5" fmla="*/ 1228725 h 1581150"/>
              <a:gd name="connsiteX6" fmla="*/ 0 w 7591425"/>
              <a:gd name="connsiteY6" fmla="*/ 1562100 h 1581150"/>
              <a:gd name="connsiteX7" fmla="*/ 3457575 w 7591425"/>
              <a:gd name="connsiteY7" fmla="*/ 1552575 h 1581150"/>
              <a:gd name="connsiteX8" fmla="*/ 7591425 w 7591425"/>
              <a:gd name="connsiteY8" fmla="*/ 1533525 h 1581150"/>
              <a:gd name="connsiteX9" fmla="*/ 7524750 w 7591425"/>
              <a:gd name="connsiteY9" fmla="*/ 1162050 h 1581150"/>
              <a:gd name="connsiteX10" fmla="*/ 7162800 w 7591425"/>
              <a:gd name="connsiteY10" fmla="*/ 923925 h 1581150"/>
              <a:gd name="connsiteX11" fmla="*/ 6419850 w 7591425"/>
              <a:gd name="connsiteY11" fmla="*/ 704850 h 1581150"/>
              <a:gd name="connsiteX12" fmla="*/ 5962650 w 7591425"/>
              <a:gd name="connsiteY12" fmla="*/ 523875 h 1581150"/>
              <a:gd name="connsiteX13" fmla="*/ 5838825 w 7591425"/>
              <a:gd name="connsiteY13" fmla="*/ 476250 h 1581150"/>
              <a:gd name="connsiteX14" fmla="*/ 4962525 w 7591425"/>
              <a:gd name="connsiteY14" fmla="*/ 0 h 1581150"/>
              <a:gd name="connsiteX15" fmla="*/ 5048250 w 7591425"/>
              <a:gd name="connsiteY15" fmla="*/ 447675 h 1581150"/>
              <a:gd name="connsiteX16" fmla="*/ 4981575 w 7591425"/>
              <a:gd name="connsiteY16" fmla="*/ 742950 h 1581150"/>
              <a:gd name="connsiteX17" fmla="*/ 4791075 w 7591425"/>
              <a:gd name="connsiteY17" fmla="*/ 1038225 h 1581150"/>
              <a:gd name="connsiteX18" fmla="*/ 4581525 w 7591425"/>
              <a:gd name="connsiteY18" fmla="*/ 1133475 h 1581150"/>
              <a:gd name="connsiteX19" fmla="*/ 4600575 w 7591425"/>
              <a:gd name="connsiteY19" fmla="*/ 1581150 h 1581150"/>
              <a:gd name="connsiteX20" fmla="*/ 3419475 w 7591425"/>
              <a:gd name="connsiteY20" fmla="*/ 1581150 h 1581150"/>
              <a:gd name="connsiteX21" fmla="*/ 3495675 w 7591425"/>
              <a:gd name="connsiteY21" fmla="*/ 1247775 h 1581150"/>
              <a:gd name="connsiteX22" fmla="*/ 3114675 w 7591425"/>
              <a:gd name="connsiteY22" fmla="*/ 1171575 h 1581150"/>
              <a:gd name="connsiteX23" fmla="*/ 2762250 w 7591425"/>
              <a:gd name="connsiteY23" fmla="*/ 895350 h 1581150"/>
              <a:gd name="connsiteX24" fmla="*/ 2686050 w 7591425"/>
              <a:gd name="connsiteY24" fmla="*/ 828675 h 1581150"/>
              <a:gd name="connsiteX25" fmla="*/ 2476500 w 7591425"/>
              <a:gd name="connsiteY25" fmla="*/ 600075 h 1581150"/>
              <a:gd name="connsiteX26" fmla="*/ 2381250 w 7591425"/>
              <a:gd name="connsiteY26" fmla="*/ 22860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91425" h="1581150">
                <a:moveTo>
                  <a:pt x="2381250" y="228600"/>
                </a:moveTo>
                <a:lnTo>
                  <a:pt x="2095500" y="495300"/>
                </a:lnTo>
                <a:lnTo>
                  <a:pt x="1657350" y="781050"/>
                </a:lnTo>
                <a:lnTo>
                  <a:pt x="1057275" y="828675"/>
                </a:lnTo>
                <a:lnTo>
                  <a:pt x="314325" y="1152525"/>
                </a:lnTo>
                <a:lnTo>
                  <a:pt x="38100" y="1228725"/>
                </a:lnTo>
                <a:lnTo>
                  <a:pt x="0" y="1562100"/>
                </a:lnTo>
                <a:lnTo>
                  <a:pt x="3457575" y="1552575"/>
                </a:lnTo>
                <a:lnTo>
                  <a:pt x="7591425" y="1533525"/>
                </a:lnTo>
                <a:lnTo>
                  <a:pt x="7524750" y="1162050"/>
                </a:lnTo>
                <a:lnTo>
                  <a:pt x="7162800" y="923925"/>
                </a:lnTo>
                <a:lnTo>
                  <a:pt x="6419850" y="704850"/>
                </a:lnTo>
                <a:lnTo>
                  <a:pt x="5962650" y="523875"/>
                </a:lnTo>
                <a:lnTo>
                  <a:pt x="5838825" y="476250"/>
                </a:lnTo>
                <a:lnTo>
                  <a:pt x="4962525" y="0"/>
                </a:lnTo>
                <a:lnTo>
                  <a:pt x="5048250" y="447675"/>
                </a:lnTo>
                <a:lnTo>
                  <a:pt x="4981575" y="742950"/>
                </a:lnTo>
                <a:lnTo>
                  <a:pt x="4791075" y="1038225"/>
                </a:lnTo>
                <a:lnTo>
                  <a:pt x="4581525" y="1133475"/>
                </a:lnTo>
                <a:lnTo>
                  <a:pt x="4600575" y="1581150"/>
                </a:lnTo>
                <a:lnTo>
                  <a:pt x="3419475" y="1581150"/>
                </a:lnTo>
                <a:lnTo>
                  <a:pt x="3495675" y="1247775"/>
                </a:lnTo>
                <a:lnTo>
                  <a:pt x="3114675" y="1171575"/>
                </a:lnTo>
                <a:lnTo>
                  <a:pt x="2762250" y="895350"/>
                </a:lnTo>
                <a:lnTo>
                  <a:pt x="2686050" y="828675"/>
                </a:lnTo>
                <a:lnTo>
                  <a:pt x="2476500" y="600075"/>
                </a:lnTo>
                <a:lnTo>
                  <a:pt x="2381250" y="228600"/>
                </a:lnTo>
                <a:close/>
              </a:path>
            </a:pathLst>
          </a:custGeom>
          <a:solidFill>
            <a:srgbClr val="28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hidden="1">
            <a:extLst>
              <a:ext uri="{FF2B5EF4-FFF2-40B4-BE49-F238E27FC236}">
                <a16:creationId xmlns:a16="http://schemas.microsoft.com/office/drawing/2014/main" id="{6396D666-CD53-4F51-9A2F-AC399AE6245B}"/>
              </a:ext>
            </a:extLst>
          </p:cNvPr>
          <p:cNvSpPr/>
          <p:nvPr/>
        </p:nvSpPr>
        <p:spPr>
          <a:xfrm>
            <a:off x="3162728" y="4613153"/>
            <a:ext cx="2780235" cy="2435575"/>
          </a:xfrm>
          <a:custGeom>
            <a:avLst/>
            <a:gdLst>
              <a:gd name="connsiteX0" fmla="*/ 257175 w 2657475"/>
              <a:gd name="connsiteY0" fmla="*/ 0 h 1962150"/>
              <a:gd name="connsiteX1" fmla="*/ 304800 w 2657475"/>
              <a:gd name="connsiteY1" fmla="*/ 323850 h 1962150"/>
              <a:gd name="connsiteX2" fmla="*/ 723900 w 2657475"/>
              <a:gd name="connsiteY2" fmla="*/ 733425 h 1962150"/>
              <a:gd name="connsiteX3" fmla="*/ 1200150 w 2657475"/>
              <a:gd name="connsiteY3" fmla="*/ 1076325 h 1962150"/>
              <a:gd name="connsiteX4" fmla="*/ 1724025 w 2657475"/>
              <a:gd name="connsiteY4" fmla="*/ 1209675 h 1962150"/>
              <a:gd name="connsiteX5" fmla="*/ 2057400 w 2657475"/>
              <a:gd name="connsiteY5" fmla="*/ 1047750 h 1962150"/>
              <a:gd name="connsiteX6" fmla="*/ 2247900 w 2657475"/>
              <a:gd name="connsiteY6" fmla="*/ 676275 h 1962150"/>
              <a:gd name="connsiteX7" fmla="*/ 2486025 w 2657475"/>
              <a:gd name="connsiteY7" fmla="*/ 333375 h 1962150"/>
              <a:gd name="connsiteX8" fmla="*/ 2552700 w 2657475"/>
              <a:gd name="connsiteY8" fmla="*/ 285750 h 1962150"/>
              <a:gd name="connsiteX9" fmla="*/ 2657475 w 2657475"/>
              <a:gd name="connsiteY9" fmla="*/ 609600 h 1962150"/>
              <a:gd name="connsiteX10" fmla="*/ 2628900 w 2657475"/>
              <a:gd name="connsiteY10" fmla="*/ 828675 h 1962150"/>
              <a:gd name="connsiteX11" fmla="*/ 2581275 w 2657475"/>
              <a:gd name="connsiteY11" fmla="*/ 1143000 h 1962150"/>
              <a:gd name="connsiteX12" fmla="*/ 2314575 w 2657475"/>
              <a:gd name="connsiteY12" fmla="*/ 1524000 h 1962150"/>
              <a:gd name="connsiteX13" fmla="*/ 2133600 w 2657475"/>
              <a:gd name="connsiteY13" fmla="*/ 1524000 h 1962150"/>
              <a:gd name="connsiteX14" fmla="*/ 2200275 w 2657475"/>
              <a:gd name="connsiteY14" fmla="*/ 1962150 h 1962150"/>
              <a:gd name="connsiteX15" fmla="*/ 1038225 w 2657475"/>
              <a:gd name="connsiteY15" fmla="*/ 1962150 h 1962150"/>
              <a:gd name="connsiteX16" fmla="*/ 1104900 w 2657475"/>
              <a:gd name="connsiteY16" fmla="*/ 1647825 h 1962150"/>
              <a:gd name="connsiteX17" fmla="*/ 609600 w 2657475"/>
              <a:gd name="connsiteY17" fmla="*/ 1524000 h 1962150"/>
              <a:gd name="connsiteX18" fmla="*/ 123825 w 2657475"/>
              <a:gd name="connsiteY18" fmla="*/ 1104900 h 1962150"/>
              <a:gd name="connsiteX19" fmla="*/ 0 w 2657475"/>
              <a:gd name="connsiteY19" fmla="*/ 695325 h 1962150"/>
              <a:gd name="connsiteX20" fmla="*/ 0 w 2657475"/>
              <a:gd name="connsiteY20" fmla="*/ 266700 h 1962150"/>
              <a:gd name="connsiteX21" fmla="*/ 257175 w 2657475"/>
              <a:gd name="connsiteY21" fmla="*/ 0 h 1962150"/>
              <a:gd name="connsiteX0" fmla="*/ 329515 w 2657475"/>
              <a:gd name="connsiteY0" fmla="*/ 0 h 1946922"/>
              <a:gd name="connsiteX1" fmla="*/ 304800 w 2657475"/>
              <a:gd name="connsiteY1" fmla="*/ 308622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930968 w 2657475"/>
              <a:gd name="connsiteY16" fmla="*/ 1805089 h 1946922"/>
              <a:gd name="connsiteX17" fmla="*/ 1104900 w 2657475"/>
              <a:gd name="connsiteY17" fmla="*/ 1632597 h 1946922"/>
              <a:gd name="connsiteX18" fmla="*/ 609600 w 2657475"/>
              <a:gd name="connsiteY18" fmla="*/ 1508772 h 1946922"/>
              <a:gd name="connsiteX19" fmla="*/ 123825 w 2657475"/>
              <a:gd name="connsiteY19" fmla="*/ 1089672 h 1946922"/>
              <a:gd name="connsiteX20" fmla="*/ 0 w 2657475"/>
              <a:gd name="connsiteY20" fmla="*/ 680097 h 1946922"/>
              <a:gd name="connsiteX21" fmla="*/ 0 w 2657475"/>
              <a:gd name="connsiteY21" fmla="*/ 251472 h 1946922"/>
              <a:gd name="connsiteX22" fmla="*/ 329515 w 2657475"/>
              <a:gd name="connsiteY22" fmla="*/ 0 h 194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7475" h="1946922">
                <a:moveTo>
                  <a:pt x="329515" y="0"/>
                </a:moveTo>
                <a:lnTo>
                  <a:pt x="331927" y="301008"/>
                </a:lnTo>
                <a:lnTo>
                  <a:pt x="723900" y="718197"/>
                </a:lnTo>
                <a:lnTo>
                  <a:pt x="1200150" y="1061097"/>
                </a:lnTo>
                <a:lnTo>
                  <a:pt x="1724025" y="1194447"/>
                </a:lnTo>
                <a:lnTo>
                  <a:pt x="2057400" y="1032522"/>
                </a:lnTo>
                <a:lnTo>
                  <a:pt x="2247900" y="661047"/>
                </a:lnTo>
                <a:lnTo>
                  <a:pt x="2486025" y="318147"/>
                </a:lnTo>
                <a:lnTo>
                  <a:pt x="2480360" y="194382"/>
                </a:lnTo>
                <a:lnTo>
                  <a:pt x="2657475" y="594372"/>
                </a:lnTo>
                <a:lnTo>
                  <a:pt x="2628900" y="813447"/>
                </a:lnTo>
                <a:lnTo>
                  <a:pt x="2581275" y="1127772"/>
                </a:lnTo>
                <a:lnTo>
                  <a:pt x="2314575" y="1508772"/>
                </a:lnTo>
                <a:lnTo>
                  <a:pt x="2133600" y="1508772"/>
                </a:lnTo>
                <a:lnTo>
                  <a:pt x="2200275" y="1946922"/>
                </a:lnTo>
                <a:lnTo>
                  <a:pt x="1038225" y="1946922"/>
                </a:lnTo>
                <a:cubicBezTo>
                  <a:pt x="1050699" y="1889492"/>
                  <a:pt x="918494" y="1862519"/>
                  <a:pt x="930968" y="1805089"/>
                </a:cubicBezTo>
                <a:lnTo>
                  <a:pt x="1104900" y="1632597"/>
                </a:lnTo>
                <a:lnTo>
                  <a:pt x="609600" y="1508772"/>
                </a:lnTo>
                <a:lnTo>
                  <a:pt x="123825" y="1089672"/>
                </a:lnTo>
                <a:lnTo>
                  <a:pt x="0" y="680097"/>
                </a:lnTo>
                <a:lnTo>
                  <a:pt x="0" y="251472"/>
                </a:lnTo>
                <a:lnTo>
                  <a:pt x="329515" y="0"/>
                </a:lnTo>
                <a:close/>
              </a:path>
            </a:pathLst>
          </a:custGeom>
          <a:solidFill>
            <a:srgbClr val="98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F20A58A-5C82-4226-A24E-883E33226D76}"/>
              </a:ext>
            </a:extLst>
          </p:cNvPr>
          <p:cNvSpPr/>
          <p:nvPr/>
        </p:nvSpPr>
        <p:spPr>
          <a:xfrm>
            <a:off x="3489144" y="2740980"/>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4">
            <a:extLst>
              <a:ext uri="{FF2B5EF4-FFF2-40B4-BE49-F238E27FC236}">
                <a16:creationId xmlns:a16="http://schemas.microsoft.com/office/drawing/2014/main" id="{68CE891C-09CF-41C3-B3F9-BE044F0FC58D}"/>
              </a:ext>
            </a:extLst>
          </p:cNvPr>
          <p:cNvSpPr/>
          <p:nvPr/>
        </p:nvSpPr>
        <p:spPr>
          <a:xfrm flipH="1">
            <a:off x="4866014" y="2758139"/>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9C522F72-AA41-4342-A9C9-7441D44FA2DB}"/>
              </a:ext>
            </a:extLst>
          </p:cNvPr>
          <p:cNvSpPr/>
          <p:nvPr/>
        </p:nvSpPr>
        <p:spPr>
          <a:xfrm rot="15527264">
            <a:off x="3213864" y="2804405"/>
            <a:ext cx="294953" cy="402427"/>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6">
            <a:extLst>
              <a:ext uri="{FF2B5EF4-FFF2-40B4-BE49-F238E27FC236}">
                <a16:creationId xmlns:a16="http://schemas.microsoft.com/office/drawing/2014/main" id="{FDA4C175-5E63-458F-9577-28AC74EDD58F}"/>
              </a:ext>
            </a:extLst>
          </p:cNvPr>
          <p:cNvSpPr/>
          <p:nvPr/>
        </p:nvSpPr>
        <p:spPr>
          <a:xfrm rot="6072736" flipH="1">
            <a:off x="5908552" y="2865244"/>
            <a:ext cx="294953" cy="251376"/>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C66D5BF-37C2-487B-88AE-0404A9B987DC}"/>
              </a:ext>
            </a:extLst>
          </p:cNvPr>
          <p:cNvSpPr/>
          <p:nvPr/>
        </p:nvSpPr>
        <p:spPr>
          <a:xfrm>
            <a:off x="4562370" y="2821831"/>
            <a:ext cx="371580" cy="152560"/>
          </a:xfrm>
          <a:custGeom>
            <a:avLst/>
            <a:gdLst>
              <a:gd name="connsiteX0" fmla="*/ 0 w 371580"/>
              <a:gd name="connsiteY0" fmla="*/ 0 h 152560"/>
              <a:gd name="connsiteX1" fmla="*/ 371580 w 371580"/>
              <a:gd name="connsiteY1" fmla="*/ 0 h 152560"/>
              <a:gd name="connsiteX2" fmla="*/ 371580 w 371580"/>
              <a:gd name="connsiteY2" fmla="*/ 152560 h 152560"/>
              <a:gd name="connsiteX3" fmla="*/ 0 w 371580"/>
              <a:gd name="connsiteY3" fmla="*/ 152560 h 152560"/>
              <a:gd name="connsiteX4" fmla="*/ 0 w 371580"/>
              <a:gd name="connsiteY4" fmla="*/ 0 h 152560"/>
              <a:gd name="connsiteX0" fmla="*/ 0 w 371580"/>
              <a:gd name="connsiteY0" fmla="*/ 0 h 152560"/>
              <a:gd name="connsiteX1" fmla="*/ 371580 w 371580"/>
              <a:gd name="connsiteY1" fmla="*/ 0 h 152560"/>
              <a:gd name="connsiteX2" fmla="*/ 371580 w 371580"/>
              <a:gd name="connsiteY2" fmla="*/ 152560 h 152560"/>
              <a:gd name="connsiteX3" fmla="*/ 200130 w 371580"/>
              <a:gd name="connsiteY3" fmla="*/ 92819 h 152560"/>
              <a:gd name="connsiteX4" fmla="*/ 0 w 371580"/>
              <a:gd name="connsiteY4" fmla="*/ 152560 h 152560"/>
              <a:gd name="connsiteX5" fmla="*/ 0 w 371580"/>
              <a:gd name="connsiteY5" fmla="*/ 0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80" h="152560">
                <a:moveTo>
                  <a:pt x="0" y="0"/>
                </a:moveTo>
                <a:lnTo>
                  <a:pt x="371580" y="0"/>
                </a:lnTo>
                <a:lnTo>
                  <a:pt x="371580" y="152560"/>
                </a:lnTo>
                <a:cubicBezTo>
                  <a:pt x="314430" y="151696"/>
                  <a:pt x="257280" y="93683"/>
                  <a:pt x="200130" y="92819"/>
                </a:cubicBezTo>
                <a:lnTo>
                  <a:pt x="0" y="15256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AFF299F-43A0-4CA4-B4B8-EE90DFACBDC1}"/>
              </a:ext>
            </a:extLst>
          </p:cNvPr>
          <p:cNvSpPr/>
          <p:nvPr/>
        </p:nvSpPr>
        <p:spPr>
          <a:xfrm>
            <a:off x="3174585" y="4048125"/>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0430108-15CE-4526-829C-DDC89293D219}"/>
              </a:ext>
            </a:extLst>
          </p:cNvPr>
          <p:cNvSpPr/>
          <p:nvPr/>
        </p:nvSpPr>
        <p:spPr>
          <a:xfrm>
            <a:off x="5957897" y="3979038"/>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oon 27">
            <a:extLst>
              <a:ext uri="{FF2B5EF4-FFF2-40B4-BE49-F238E27FC236}">
                <a16:creationId xmlns:a16="http://schemas.microsoft.com/office/drawing/2014/main" id="{29ECACEB-93C3-4C04-9C13-F8AFB3112308}"/>
              </a:ext>
            </a:extLst>
          </p:cNvPr>
          <p:cNvSpPr/>
          <p:nvPr/>
        </p:nvSpPr>
        <p:spPr>
          <a:xfrm rot="5400000">
            <a:off x="5213274" y="2132351"/>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7">
            <a:extLst>
              <a:ext uri="{FF2B5EF4-FFF2-40B4-BE49-F238E27FC236}">
                <a16:creationId xmlns:a16="http://schemas.microsoft.com/office/drawing/2014/main" id="{C37AA05E-06D6-46E8-9A53-406E89E3937B}"/>
              </a:ext>
            </a:extLst>
          </p:cNvPr>
          <p:cNvSpPr/>
          <p:nvPr/>
        </p:nvSpPr>
        <p:spPr>
          <a:xfrm rot="16200000" flipH="1">
            <a:off x="3932991" y="2132352"/>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919F8C-3F70-4C52-A814-5C058A4AD7A6}"/>
              </a:ext>
            </a:extLst>
          </p:cNvPr>
          <p:cNvSpPr/>
          <p:nvPr/>
        </p:nvSpPr>
        <p:spPr>
          <a:xfrm>
            <a:off x="4189819" y="4174779"/>
            <a:ext cx="952431" cy="314325"/>
          </a:xfrm>
          <a:custGeom>
            <a:avLst/>
            <a:gdLst>
              <a:gd name="connsiteX0" fmla="*/ 571500 w 1019175"/>
              <a:gd name="connsiteY0" fmla="*/ 19050 h 314325"/>
              <a:gd name="connsiteX1" fmla="*/ 666750 w 1019175"/>
              <a:gd name="connsiteY1" fmla="*/ 0 h 314325"/>
              <a:gd name="connsiteX2" fmla="*/ 838200 w 1019175"/>
              <a:gd name="connsiteY2" fmla="*/ 76200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65714 w 1019175"/>
              <a:gd name="connsiteY8" fmla="*/ 6569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78493 w 1019175"/>
              <a:gd name="connsiteY8" fmla="*/ 113557 h 314325"/>
              <a:gd name="connsiteX9" fmla="*/ 265714 w 1019175"/>
              <a:gd name="connsiteY9" fmla="*/ 6569 h 314325"/>
              <a:gd name="connsiteX10" fmla="*/ 504825 w 1019175"/>
              <a:gd name="connsiteY10" fmla="*/ 19050 h 314325"/>
              <a:gd name="connsiteX11" fmla="*/ 571500 w 1019175"/>
              <a:gd name="connsiteY11" fmla="*/ 19050 h 314325"/>
              <a:gd name="connsiteX0" fmla="*/ 548140 w 995815"/>
              <a:gd name="connsiteY0" fmla="*/ 19050 h 314325"/>
              <a:gd name="connsiteX1" fmla="*/ 643390 w 995815"/>
              <a:gd name="connsiteY1" fmla="*/ 0 h 314325"/>
              <a:gd name="connsiteX2" fmla="*/ 825351 w 995815"/>
              <a:gd name="connsiteY2" fmla="*/ 55179 h 314325"/>
              <a:gd name="connsiteX3" fmla="*/ 995815 w 995815"/>
              <a:gd name="connsiteY3" fmla="*/ 209550 h 314325"/>
              <a:gd name="connsiteX4" fmla="*/ 776740 w 995815"/>
              <a:gd name="connsiteY4" fmla="*/ 304800 h 314325"/>
              <a:gd name="connsiteX5" fmla="*/ 500515 w 995815"/>
              <a:gd name="connsiteY5" fmla="*/ 314325 h 314325"/>
              <a:gd name="connsiteX6" fmla="*/ 186190 w 995815"/>
              <a:gd name="connsiteY6" fmla="*/ 257175 h 314325"/>
              <a:gd name="connsiteX7" fmla="*/ 0 w 995815"/>
              <a:gd name="connsiteY7" fmla="*/ 169990 h 314325"/>
              <a:gd name="connsiteX8" fmla="*/ 55133 w 995815"/>
              <a:gd name="connsiteY8" fmla="*/ 113557 h 314325"/>
              <a:gd name="connsiteX9" fmla="*/ 242354 w 995815"/>
              <a:gd name="connsiteY9" fmla="*/ 6569 h 314325"/>
              <a:gd name="connsiteX10" fmla="*/ 481465 w 995815"/>
              <a:gd name="connsiteY10" fmla="*/ 19050 h 314325"/>
              <a:gd name="connsiteX11" fmla="*/ 548140 w 995815"/>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19050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55759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48458 w 952431"/>
              <a:gd name="connsiteY8" fmla="*/ 213674 h 314325"/>
              <a:gd name="connsiteX9" fmla="*/ 0 w 952431"/>
              <a:gd name="connsiteY9" fmla="*/ 169990 h 314325"/>
              <a:gd name="connsiteX10" fmla="*/ 55133 w 952431"/>
              <a:gd name="connsiteY10" fmla="*/ 113557 h 314325"/>
              <a:gd name="connsiteX11" fmla="*/ 242354 w 952431"/>
              <a:gd name="connsiteY11" fmla="*/ 6569 h 314325"/>
              <a:gd name="connsiteX12" fmla="*/ 481465 w 952431"/>
              <a:gd name="connsiteY12" fmla="*/ 19050 h 314325"/>
              <a:gd name="connsiteX13" fmla="*/ 548140 w 952431"/>
              <a:gd name="connsiteY13" fmla="*/ 557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31" h="314325">
                <a:moveTo>
                  <a:pt x="548140" y="55759"/>
                </a:moveTo>
                <a:lnTo>
                  <a:pt x="643390" y="0"/>
                </a:lnTo>
                <a:cubicBezTo>
                  <a:pt x="667561" y="8930"/>
                  <a:pt x="698407" y="4510"/>
                  <a:pt x="722578" y="13440"/>
                </a:cubicBezTo>
                <a:lnTo>
                  <a:pt x="825351" y="55179"/>
                </a:lnTo>
                <a:lnTo>
                  <a:pt x="952431" y="186190"/>
                </a:lnTo>
                <a:cubicBezTo>
                  <a:pt x="907216" y="252425"/>
                  <a:pt x="835304" y="265263"/>
                  <a:pt x="776740" y="304800"/>
                </a:cubicBezTo>
                <a:lnTo>
                  <a:pt x="500515" y="314325"/>
                </a:lnTo>
                <a:lnTo>
                  <a:pt x="186190" y="257175"/>
                </a:lnTo>
                <a:cubicBezTo>
                  <a:pt x="154741" y="240450"/>
                  <a:pt x="79907" y="230399"/>
                  <a:pt x="48458" y="213674"/>
                </a:cubicBezTo>
                <a:lnTo>
                  <a:pt x="0" y="169990"/>
                </a:lnTo>
                <a:cubicBezTo>
                  <a:pt x="38401" y="141167"/>
                  <a:pt x="16732" y="142380"/>
                  <a:pt x="55133" y="113557"/>
                </a:cubicBezTo>
                <a:lnTo>
                  <a:pt x="242354" y="6569"/>
                </a:lnTo>
                <a:lnTo>
                  <a:pt x="481465" y="19050"/>
                </a:lnTo>
                <a:lnTo>
                  <a:pt x="548140" y="55759"/>
                </a:lnTo>
                <a:close/>
              </a:path>
            </a:pathLst>
          </a:custGeom>
          <a:solidFill>
            <a:srgbClr val="B6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89B64A8-2623-4ED6-9E8A-BBC0C6893B1F}"/>
              </a:ext>
            </a:extLst>
          </p:cNvPr>
          <p:cNvSpPr/>
          <p:nvPr/>
        </p:nvSpPr>
        <p:spPr>
          <a:xfrm>
            <a:off x="5011698" y="2814966"/>
            <a:ext cx="581025" cy="192864"/>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35227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92864">
                <a:moveTo>
                  <a:pt x="0" y="126189"/>
                </a:moveTo>
                <a:lnTo>
                  <a:pt x="135227" y="0"/>
                </a:lnTo>
                <a:lnTo>
                  <a:pt x="428625" y="21414"/>
                </a:lnTo>
                <a:lnTo>
                  <a:pt x="581025" y="164289"/>
                </a:lnTo>
                <a:lnTo>
                  <a:pt x="381000" y="192864"/>
                </a:lnTo>
                <a:lnTo>
                  <a:pt x="152400" y="192864"/>
                </a:lnTo>
                <a:lnTo>
                  <a:pt x="0" y="126189"/>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2D1A32D-F25A-4600-8935-AFD349F67069}"/>
              </a:ext>
            </a:extLst>
          </p:cNvPr>
          <p:cNvSpPr/>
          <p:nvPr/>
        </p:nvSpPr>
        <p:spPr>
          <a:xfrm flipH="1">
            <a:off x="3786210" y="2837146"/>
            <a:ext cx="581025" cy="180480"/>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68599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 name="connsiteX0" fmla="*/ 0 w 581025"/>
              <a:gd name="connsiteY0" fmla="*/ 126510 h 193185"/>
              <a:gd name="connsiteX1" fmla="*/ 168599 w 581025"/>
              <a:gd name="connsiteY1" fmla="*/ 321 h 193185"/>
              <a:gd name="connsiteX2" fmla="*/ 428625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26510 h 193185"/>
              <a:gd name="connsiteX1" fmla="*/ 168599 w 581025"/>
              <a:gd name="connsiteY1" fmla="*/ 321 h 193185"/>
              <a:gd name="connsiteX2" fmla="*/ 465334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13805 h 180480"/>
              <a:gd name="connsiteX1" fmla="*/ 178610 w 581025"/>
              <a:gd name="connsiteY1" fmla="*/ 965 h 180480"/>
              <a:gd name="connsiteX2" fmla="*/ 465334 w 581025"/>
              <a:gd name="connsiteY2" fmla="*/ 9030 h 180480"/>
              <a:gd name="connsiteX3" fmla="*/ 581025 w 581025"/>
              <a:gd name="connsiteY3" fmla="*/ 151905 h 180480"/>
              <a:gd name="connsiteX4" fmla="*/ 381000 w 581025"/>
              <a:gd name="connsiteY4" fmla="*/ 180480 h 180480"/>
              <a:gd name="connsiteX5" fmla="*/ 152400 w 581025"/>
              <a:gd name="connsiteY5" fmla="*/ 180480 h 180480"/>
              <a:gd name="connsiteX6" fmla="*/ 0 w 581025"/>
              <a:gd name="connsiteY6" fmla="*/ 113805 h 1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80480">
                <a:moveTo>
                  <a:pt x="0" y="113805"/>
                </a:moveTo>
                <a:lnTo>
                  <a:pt x="178610" y="965"/>
                </a:lnTo>
                <a:cubicBezTo>
                  <a:pt x="278634" y="-1909"/>
                  <a:pt x="378659" y="1892"/>
                  <a:pt x="465334" y="9030"/>
                </a:cubicBezTo>
                <a:lnTo>
                  <a:pt x="581025" y="151905"/>
                </a:lnTo>
                <a:lnTo>
                  <a:pt x="381000" y="180480"/>
                </a:lnTo>
                <a:lnTo>
                  <a:pt x="152400" y="180480"/>
                </a:lnTo>
                <a:lnTo>
                  <a:pt x="0" y="113805"/>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811D704-B1A5-4132-8F6F-98019E241ACD}"/>
              </a:ext>
            </a:extLst>
          </p:cNvPr>
          <p:cNvSpPr/>
          <p:nvPr/>
        </p:nvSpPr>
        <p:spPr>
          <a:xfrm rot="20248372">
            <a:off x="5019586" y="2817844"/>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B724F8D-0F18-4824-9368-E505EC28EA4A}"/>
              </a:ext>
            </a:extLst>
          </p:cNvPr>
          <p:cNvSpPr/>
          <p:nvPr/>
        </p:nvSpPr>
        <p:spPr>
          <a:xfrm rot="20248372">
            <a:off x="3827262" y="2835478"/>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66" name="Ink 65" hidden="1">
                <a:extLst>
                  <a:ext uri="{FF2B5EF4-FFF2-40B4-BE49-F238E27FC236}">
                    <a16:creationId xmlns:a16="http://schemas.microsoft.com/office/drawing/2014/main" id="{1063F2AC-1008-40BA-8E1C-79836BA74480}"/>
                  </a:ext>
                </a:extLst>
              </p14:cNvPr>
              <p14:cNvContentPartPr/>
              <p14:nvPr/>
            </p14:nvContentPartPr>
            <p14:xfrm>
              <a:off x="3961605" y="4180320"/>
              <a:ext cx="1430280" cy="365940"/>
            </p14:xfrm>
          </p:contentPart>
        </mc:Choice>
        <mc:Fallback xmlns="">
          <p:pic>
            <p:nvPicPr>
              <p:cNvPr id="66" name="Ink 65" hidden="1">
                <a:extLst>
                  <a:ext uri="{FF2B5EF4-FFF2-40B4-BE49-F238E27FC236}">
                    <a16:creationId xmlns:a16="http://schemas.microsoft.com/office/drawing/2014/main" id="{1063F2AC-1008-40BA-8E1C-79836BA74480}"/>
                  </a:ext>
                </a:extLst>
              </p:cNvPr>
              <p:cNvPicPr/>
              <p:nvPr/>
            </p:nvPicPr>
            <p:blipFill>
              <a:blip r:embed="rId9"/>
              <a:stretch>
                <a:fillRect/>
              </a:stretch>
            </p:blipFill>
            <p:spPr>
              <a:xfrm>
                <a:off x="3957285" y="4176002"/>
                <a:ext cx="1438920" cy="3745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Ink 73">
                <a:extLst>
                  <a:ext uri="{FF2B5EF4-FFF2-40B4-BE49-F238E27FC236}">
                    <a16:creationId xmlns:a16="http://schemas.microsoft.com/office/drawing/2014/main" id="{4328EAAA-963D-4377-8B1A-0EFC779B38E5}"/>
                  </a:ext>
                </a:extLst>
              </p14:cNvPr>
              <p14:cNvContentPartPr/>
              <p14:nvPr/>
            </p14:nvContentPartPr>
            <p14:xfrm>
              <a:off x="4370925" y="3238380"/>
              <a:ext cx="687600" cy="619920"/>
            </p14:xfrm>
          </p:contentPart>
        </mc:Choice>
        <mc:Fallback xmlns="">
          <p:pic>
            <p:nvPicPr>
              <p:cNvPr id="74" name="Ink 73">
                <a:extLst>
                  <a:ext uri="{FF2B5EF4-FFF2-40B4-BE49-F238E27FC236}">
                    <a16:creationId xmlns:a16="http://schemas.microsoft.com/office/drawing/2014/main" id="{4328EAAA-963D-4377-8B1A-0EFC779B38E5}"/>
                  </a:ext>
                </a:extLst>
              </p:cNvPr>
              <p:cNvPicPr/>
              <p:nvPr/>
            </p:nvPicPr>
            <p:blipFill>
              <a:blip r:embed="rId11"/>
              <a:stretch>
                <a:fillRect/>
              </a:stretch>
            </p:blipFill>
            <p:spPr>
              <a:xfrm>
                <a:off x="4366605" y="3234060"/>
                <a:ext cx="696240" cy="628560"/>
              </a:xfrm>
              <a:prstGeom prst="rect">
                <a:avLst/>
              </a:prstGeom>
            </p:spPr>
          </p:pic>
        </mc:Fallback>
      </mc:AlternateContent>
      <p:sp>
        <p:nvSpPr>
          <p:cNvPr id="76" name="Thought Bubble: Cloud 75" hidden="1">
            <a:extLst>
              <a:ext uri="{FF2B5EF4-FFF2-40B4-BE49-F238E27FC236}">
                <a16:creationId xmlns:a16="http://schemas.microsoft.com/office/drawing/2014/main" id="{DE0DDA61-83B3-49EE-B526-43825FFB8A18}"/>
              </a:ext>
            </a:extLst>
          </p:cNvPr>
          <p:cNvSpPr/>
          <p:nvPr/>
        </p:nvSpPr>
        <p:spPr>
          <a:xfrm>
            <a:off x="149669" y="792965"/>
            <a:ext cx="2655722" cy="1630874"/>
          </a:xfrm>
          <a:prstGeom prst="cloudCallout">
            <a:avLst>
              <a:gd name="adj1" fmla="val 67158"/>
              <a:gd name="adj2" fmla="val 36802"/>
            </a:avLst>
          </a:prstGeom>
          <a:ln w="285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ack Issues BB" panose="02000503000000020004" pitchFamily="50" charset="0"/>
              </a:rPr>
              <a:t>Cool, </a:t>
            </a:r>
          </a:p>
          <a:p>
            <a:pPr algn="ctr"/>
            <a:r>
              <a:rPr lang="en-US" dirty="0">
                <a:latin typeface="Back Issues BB" panose="02000503000000020004" pitchFamily="50" charset="0"/>
              </a:rPr>
              <a:t>I guess.</a:t>
            </a:r>
          </a:p>
        </p:txBody>
      </p:sp>
      <p:sp>
        <p:nvSpPr>
          <p:cNvPr id="31" name="Freeform: Shape 30" hidden="1">
            <a:extLst>
              <a:ext uri="{FF2B5EF4-FFF2-40B4-BE49-F238E27FC236}">
                <a16:creationId xmlns:a16="http://schemas.microsoft.com/office/drawing/2014/main" id="{2D645961-C031-42BF-8438-C8584FD0C750}"/>
              </a:ext>
            </a:extLst>
          </p:cNvPr>
          <p:cNvSpPr/>
          <p:nvPr/>
        </p:nvSpPr>
        <p:spPr>
          <a:xfrm>
            <a:off x="4294686" y="5861687"/>
            <a:ext cx="1142655" cy="841375"/>
          </a:xfrm>
          <a:custGeom>
            <a:avLst/>
            <a:gdLst>
              <a:gd name="connsiteX0" fmla="*/ 63500 w 1054100"/>
              <a:gd name="connsiteY0" fmla="*/ 50800 h 787400"/>
              <a:gd name="connsiteX1" fmla="*/ 0 w 1054100"/>
              <a:gd name="connsiteY1" fmla="*/ 660400 h 787400"/>
              <a:gd name="connsiteX2" fmla="*/ 12700 w 1054100"/>
              <a:gd name="connsiteY2" fmla="*/ 787400 h 787400"/>
              <a:gd name="connsiteX3" fmla="*/ 1003300 w 1054100"/>
              <a:gd name="connsiteY3" fmla="*/ 787400 h 787400"/>
              <a:gd name="connsiteX4" fmla="*/ 1054100 w 1054100"/>
              <a:gd name="connsiteY4" fmla="*/ 647700 h 787400"/>
              <a:gd name="connsiteX5" fmla="*/ 1041400 w 1054100"/>
              <a:gd name="connsiteY5" fmla="*/ 520700 h 787400"/>
              <a:gd name="connsiteX6" fmla="*/ 927100 w 1054100"/>
              <a:gd name="connsiteY6" fmla="*/ 0 h 787400"/>
              <a:gd name="connsiteX7" fmla="*/ 825500 w 1054100"/>
              <a:gd name="connsiteY7" fmla="*/ 63500 h 787400"/>
              <a:gd name="connsiteX8" fmla="*/ 508000 w 1054100"/>
              <a:gd name="connsiteY8" fmla="*/ 63500 h 787400"/>
              <a:gd name="connsiteX9" fmla="*/ 317500 w 1054100"/>
              <a:gd name="connsiteY9" fmla="*/ 101600 h 787400"/>
              <a:gd name="connsiteX10" fmla="*/ 63500 w 1054100"/>
              <a:gd name="connsiteY10" fmla="*/ 50800 h 787400"/>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212725 h 898525"/>
              <a:gd name="connsiteX10" fmla="*/ 34925 w 1054100"/>
              <a:gd name="connsiteY10" fmla="*/ 0 h 898525"/>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165100 h 898525"/>
              <a:gd name="connsiteX10" fmla="*/ 34925 w 1054100"/>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041400 w 1177925"/>
              <a:gd name="connsiteY5" fmla="*/ 63182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50800 w 1177925"/>
              <a:gd name="connsiteY2" fmla="*/ 84137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65100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42167 w 1177925"/>
              <a:gd name="connsiteY5" fmla="*/ 631420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5" h="841375">
                <a:moveTo>
                  <a:pt x="34925" y="0"/>
                </a:moveTo>
                <a:lnTo>
                  <a:pt x="0" y="771525"/>
                </a:lnTo>
                <a:lnTo>
                  <a:pt x="50800" y="841375"/>
                </a:lnTo>
                <a:lnTo>
                  <a:pt x="965200" y="841375"/>
                </a:lnTo>
                <a:lnTo>
                  <a:pt x="1177925" y="806450"/>
                </a:lnTo>
                <a:cubicBezTo>
                  <a:pt x="1132417" y="748242"/>
                  <a:pt x="1183971" y="747308"/>
                  <a:pt x="1142167" y="631420"/>
                </a:cubicBezTo>
                <a:cubicBezTo>
                  <a:pt x="1100363" y="515533"/>
                  <a:pt x="965200" y="284692"/>
                  <a:pt x="927100" y="111125"/>
                </a:cubicBezTo>
                <a:lnTo>
                  <a:pt x="825500" y="174625"/>
                </a:lnTo>
                <a:lnTo>
                  <a:pt x="508000" y="174625"/>
                </a:lnTo>
                <a:lnTo>
                  <a:pt x="317500" y="131054"/>
                </a:lnTo>
                <a:lnTo>
                  <a:pt x="34925" y="0"/>
                </a:lnTo>
                <a:close/>
              </a:path>
            </a:pathLst>
          </a:custGeom>
          <a:solidFill>
            <a:srgbClr val="292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6A01970E-0E61-4825-A0E3-83F12B72B926}"/>
              </a:ext>
            </a:extLst>
          </p:cNvPr>
          <p:cNvSpPr/>
          <p:nvPr/>
        </p:nvSpPr>
        <p:spPr>
          <a:xfrm rot="18894787">
            <a:off x="3329361" y="3194498"/>
            <a:ext cx="728140" cy="1091396"/>
          </a:xfrm>
          <a:custGeom>
            <a:avLst/>
            <a:gdLst>
              <a:gd name="connsiteX0" fmla="*/ 0 w 573220"/>
              <a:gd name="connsiteY0" fmla="*/ 545695 h 1091389"/>
              <a:gd name="connsiteX1" fmla="*/ 286610 w 573220"/>
              <a:gd name="connsiteY1" fmla="*/ 0 h 1091389"/>
              <a:gd name="connsiteX2" fmla="*/ 573220 w 573220"/>
              <a:gd name="connsiteY2" fmla="*/ 545695 h 1091389"/>
              <a:gd name="connsiteX3" fmla="*/ 286610 w 573220"/>
              <a:gd name="connsiteY3" fmla="*/ 1091390 h 1091389"/>
              <a:gd name="connsiteX4" fmla="*/ 0 w 573220"/>
              <a:gd name="connsiteY4" fmla="*/ 545695 h 1091389"/>
              <a:gd name="connsiteX0" fmla="*/ 0 w 728140"/>
              <a:gd name="connsiteY0" fmla="*/ 545698 h 1091396"/>
              <a:gd name="connsiteX1" fmla="*/ 286610 w 728140"/>
              <a:gd name="connsiteY1" fmla="*/ 3 h 1091396"/>
              <a:gd name="connsiteX2" fmla="*/ 728140 w 728140"/>
              <a:gd name="connsiteY2" fmla="*/ 539198 h 1091396"/>
              <a:gd name="connsiteX3" fmla="*/ 286610 w 728140"/>
              <a:gd name="connsiteY3" fmla="*/ 1091393 h 1091396"/>
              <a:gd name="connsiteX4" fmla="*/ 0 w 728140"/>
              <a:gd name="connsiteY4" fmla="*/ 545698 h 109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40" h="1091396">
                <a:moveTo>
                  <a:pt x="0" y="545698"/>
                </a:moveTo>
                <a:cubicBezTo>
                  <a:pt x="0" y="244319"/>
                  <a:pt x="165253" y="1086"/>
                  <a:pt x="286610" y="3"/>
                </a:cubicBezTo>
                <a:cubicBezTo>
                  <a:pt x="407967" y="-1080"/>
                  <a:pt x="728140" y="237819"/>
                  <a:pt x="728140" y="539198"/>
                </a:cubicBezTo>
                <a:cubicBezTo>
                  <a:pt x="728140" y="840577"/>
                  <a:pt x="407967" y="1090310"/>
                  <a:pt x="286610" y="1091393"/>
                </a:cubicBezTo>
                <a:cubicBezTo>
                  <a:pt x="165253" y="1092476"/>
                  <a:pt x="0" y="847077"/>
                  <a:pt x="0" y="545698"/>
                </a:cubicBezTo>
                <a:close/>
              </a:path>
            </a:pathLst>
          </a:custGeom>
          <a:solidFill>
            <a:srgbClr val="C67A6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2B8DB89-4DF4-4DBF-952E-42830B6EC921}"/>
              </a:ext>
            </a:extLst>
          </p:cNvPr>
          <p:cNvSpPr/>
          <p:nvPr/>
        </p:nvSpPr>
        <p:spPr>
          <a:xfrm rot="2283523">
            <a:off x="5228296" y="3239065"/>
            <a:ext cx="732692" cy="1103462"/>
          </a:xfrm>
          <a:custGeom>
            <a:avLst/>
            <a:gdLst>
              <a:gd name="connsiteX0" fmla="*/ 0 w 573220"/>
              <a:gd name="connsiteY0" fmla="*/ 551663 h 1103325"/>
              <a:gd name="connsiteX1" fmla="*/ 286610 w 573220"/>
              <a:gd name="connsiteY1" fmla="*/ 0 h 1103325"/>
              <a:gd name="connsiteX2" fmla="*/ 573220 w 573220"/>
              <a:gd name="connsiteY2" fmla="*/ 551663 h 1103325"/>
              <a:gd name="connsiteX3" fmla="*/ 286610 w 573220"/>
              <a:gd name="connsiteY3" fmla="*/ 1103326 h 1103325"/>
              <a:gd name="connsiteX4" fmla="*/ 0 w 573220"/>
              <a:gd name="connsiteY4" fmla="*/ 551663 h 1103325"/>
              <a:gd name="connsiteX0" fmla="*/ 0 w 732692"/>
              <a:gd name="connsiteY0" fmla="*/ 579807 h 1103462"/>
              <a:gd name="connsiteX1" fmla="*/ 446082 w 732692"/>
              <a:gd name="connsiteY1" fmla="*/ 64 h 1103462"/>
              <a:gd name="connsiteX2" fmla="*/ 732692 w 732692"/>
              <a:gd name="connsiteY2" fmla="*/ 551727 h 1103462"/>
              <a:gd name="connsiteX3" fmla="*/ 446082 w 732692"/>
              <a:gd name="connsiteY3" fmla="*/ 1103390 h 1103462"/>
              <a:gd name="connsiteX4" fmla="*/ 0 w 732692"/>
              <a:gd name="connsiteY4" fmla="*/ 579807 h 110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92" h="1103462">
                <a:moveTo>
                  <a:pt x="0" y="579807"/>
                </a:moveTo>
                <a:cubicBezTo>
                  <a:pt x="0" y="275132"/>
                  <a:pt x="323967" y="4744"/>
                  <a:pt x="446082" y="64"/>
                </a:cubicBezTo>
                <a:cubicBezTo>
                  <a:pt x="568197" y="-4616"/>
                  <a:pt x="732692" y="247052"/>
                  <a:pt x="732692" y="551727"/>
                </a:cubicBezTo>
                <a:cubicBezTo>
                  <a:pt x="732692" y="856402"/>
                  <a:pt x="568197" y="1098710"/>
                  <a:pt x="446082" y="1103390"/>
                </a:cubicBezTo>
                <a:cubicBezTo>
                  <a:pt x="323967" y="1108070"/>
                  <a:pt x="0" y="884482"/>
                  <a:pt x="0" y="579807"/>
                </a:cubicBezTo>
                <a:close/>
              </a:path>
            </a:pathLst>
          </a:custGeom>
          <a:solidFill>
            <a:srgbClr val="C67A60">
              <a:alpha val="71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2DF87DF-9EFD-48DF-8632-E7D690B1B7AC}"/>
              </a:ext>
            </a:extLst>
          </p:cNvPr>
          <p:cNvGrpSpPr/>
          <p:nvPr/>
        </p:nvGrpSpPr>
        <p:grpSpPr>
          <a:xfrm>
            <a:off x="-374765" y="-249675"/>
            <a:ext cx="9893528" cy="7168678"/>
            <a:chOff x="-374765" y="-249675"/>
            <a:chExt cx="9893528" cy="7168678"/>
          </a:xfrm>
        </p:grpSpPr>
        <p:sp>
          <p:nvSpPr>
            <p:cNvPr id="40" name="Rectangle 39">
              <a:extLst>
                <a:ext uri="{FF2B5EF4-FFF2-40B4-BE49-F238E27FC236}">
                  <a16:creationId xmlns:a16="http://schemas.microsoft.com/office/drawing/2014/main" id="{1B0A2353-1CA3-44F9-B417-4202D20E5707}"/>
                </a:ext>
              </a:extLst>
            </p:cNvPr>
            <p:cNvSpPr/>
            <p:nvPr/>
          </p:nvSpPr>
          <p:spPr>
            <a:xfrm>
              <a:off x="-244929" y="-249675"/>
              <a:ext cx="9633857"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EB96724-DE96-4EE7-9490-DDF6B428FB64}"/>
                </a:ext>
              </a:extLst>
            </p:cNvPr>
            <p:cNvSpPr/>
            <p:nvPr/>
          </p:nvSpPr>
          <p:spPr>
            <a:xfrm rot="5400000">
              <a:off x="-3341478" y="3276956"/>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35D708E-8354-4633-A337-1B7C91CF5F70}"/>
                </a:ext>
              </a:extLst>
            </p:cNvPr>
            <p:cNvSpPr/>
            <p:nvPr/>
          </p:nvSpPr>
          <p:spPr>
            <a:xfrm rot="5400000">
              <a:off x="5876717" y="3155690"/>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EA246617-0240-41B2-A219-80A61321397F}"/>
              </a:ext>
            </a:extLst>
          </p:cNvPr>
          <p:cNvSpPr txBox="1"/>
          <p:nvPr/>
        </p:nvSpPr>
        <p:spPr>
          <a:xfrm>
            <a:off x="1036843" y="785450"/>
            <a:ext cx="1866900" cy="923330"/>
          </a:xfrm>
          <a:prstGeom prst="rect">
            <a:avLst/>
          </a:prstGeom>
          <a:noFill/>
        </p:spPr>
        <p:txBody>
          <a:bodyPr wrap="square" rtlCol="0">
            <a:spAutoFit/>
          </a:bodyPr>
          <a:lstStyle/>
          <a:p>
            <a:r>
              <a:rPr lang="en-US" b="1" dirty="0"/>
              <a:t>Nose</a:t>
            </a:r>
          </a:p>
          <a:p>
            <a:r>
              <a:rPr lang="en-US" i="1" dirty="0"/>
              <a:t>Draw</a:t>
            </a:r>
          </a:p>
          <a:p>
            <a:r>
              <a:rPr lang="en-US" i="1" dirty="0"/>
              <a:t>*Use </a:t>
            </a:r>
            <a:r>
              <a:rPr lang="en-US" b="1" i="1" dirty="0"/>
              <a:t>Pen </a:t>
            </a:r>
            <a:r>
              <a:rPr lang="en-US" i="1" dirty="0"/>
              <a:t>tool</a:t>
            </a:r>
            <a:endParaRPr lang="en-US" b="1" i="1" dirty="0"/>
          </a:p>
        </p:txBody>
      </p:sp>
      <p:grpSp>
        <p:nvGrpSpPr>
          <p:cNvPr id="36" name="iPad">
            <a:extLst>
              <a:ext uri="{FF2B5EF4-FFF2-40B4-BE49-F238E27FC236}">
                <a16:creationId xmlns:a16="http://schemas.microsoft.com/office/drawing/2014/main" id="{100FC6B1-92BF-41E7-BBBE-EE205789F8BE}"/>
              </a:ext>
            </a:extLst>
          </p:cNvPr>
          <p:cNvGrpSpPr/>
          <p:nvPr/>
        </p:nvGrpSpPr>
        <p:grpSpPr>
          <a:xfrm>
            <a:off x="0" y="188976"/>
            <a:ext cx="9144000" cy="6858938"/>
            <a:chOff x="0" y="188976"/>
            <a:chExt cx="9144000" cy="6858938"/>
          </a:xfrm>
        </p:grpSpPr>
        <p:sp>
          <p:nvSpPr>
            <p:cNvPr id="37" name="Rectangle 36">
              <a:extLst>
                <a:ext uri="{FF2B5EF4-FFF2-40B4-BE49-F238E27FC236}">
                  <a16:creationId xmlns:a16="http://schemas.microsoft.com/office/drawing/2014/main" id="{48490326-A667-450B-A4D7-23C0111FB5A5}"/>
                </a:ext>
              </a:extLst>
            </p:cNvPr>
            <p:cNvSpPr/>
            <p:nvPr/>
          </p:nvSpPr>
          <p:spPr>
            <a:xfrm>
              <a:off x="0" y="6471138"/>
              <a:ext cx="9144000" cy="5767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6860548-F758-4022-A125-441E5F4384A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88976"/>
              <a:ext cx="9144000" cy="6480048"/>
            </a:xfrm>
            <a:prstGeom prst="rect">
              <a:avLst/>
            </a:prstGeom>
          </p:spPr>
        </p:pic>
      </p:grpSp>
      <p:pic>
        <p:nvPicPr>
          <p:cNvPr id="2" name="Recorded Sound">
            <a:hlinkClick r:id="" action="ppaction://media"/>
            <a:extLst>
              <a:ext uri="{FF2B5EF4-FFF2-40B4-BE49-F238E27FC236}">
                <a16:creationId xmlns:a16="http://schemas.microsoft.com/office/drawing/2014/main" id="{AB343410-C905-4196-BC81-8811BD0BC94C}"/>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970293" y="7530365"/>
            <a:ext cx="609600" cy="609600"/>
          </a:xfrm>
          <a:prstGeom prst="rect">
            <a:avLst/>
          </a:prstGeom>
        </p:spPr>
      </p:pic>
      <p:pic>
        <p:nvPicPr>
          <p:cNvPr id="3" name="Picture 2">
            <a:extLst>
              <a:ext uri="{FF2B5EF4-FFF2-40B4-BE49-F238E27FC236}">
                <a16:creationId xmlns:a16="http://schemas.microsoft.com/office/drawing/2014/main" id="{9AFD6268-5CA1-4986-9CBB-8F9CD86E84A9}"/>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Layer>
                </a14:imgProps>
              </a:ext>
            </a:extLst>
          </a:blip>
          <a:stretch>
            <a:fillRect/>
          </a:stretch>
        </p:blipFill>
        <p:spPr>
          <a:xfrm>
            <a:off x="5466121" y="619204"/>
            <a:ext cx="2847975" cy="1238250"/>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16">
            <p14:nvContentPartPr>
              <p14:cNvPr id="4" name="Ink 3">
                <a:extLst>
                  <a:ext uri="{FF2B5EF4-FFF2-40B4-BE49-F238E27FC236}">
                    <a16:creationId xmlns:a16="http://schemas.microsoft.com/office/drawing/2014/main" id="{6F72C268-B10B-4C49-AA61-C8FA79E38061}"/>
                  </a:ext>
                </a:extLst>
              </p14:cNvPr>
              <p14:cNvContentPartPr/>
              <p14:nvPr>
                <p:extLst>
                  <p:ext uri="{42D2F446-02D8-4167-A562-619A0277C38B}">
                    <p15:isNarration xmlns:p15="http://schemas.microsoft.com/office/powerpoint/2012/main" val="1"/>
                  </p:ext>
                </p:extLst>
              </p14:nvPr>
            </p14:nvContentPartPr>
            <p14:xfrm>
              <a:off x="4347360" y="938520"/>
              <a:ext cx="3673800" cy="3040200"/>
            </p14:xfrm>
          </p:contentPart>
        </mc:Choice>
        <mc:Fallback xmlns="">
          <p:pic>
            <p:nvPicPr>
              <p:cNvPr id="4" name="Ink 3">
                <a:extLst>
                  <a:ext uri="{FF2B5EF4-FFF2-40B4-BE49-F238E27FC236}">
                    <a16:creationId xmlns:a16="http://schemas.microsoft.com/office/drawing/2014/main" id="{6F72C268-B10B-4C49-AA61-C8FA79E38061}"/>
                  </a:ext>
                </a:extLst>
              </p:cNvPr>
              <p:cNvPicPr>
                <a:picLocks noGrp="1" noRot="1" noChangeAspect="1" noMove="1" noResize="1" noEditPoints="1" noAdjustHandles="1" noChangeArrowheads="1" noChangeShapeType="1"/>
              </p:cNvPicPr>
              <p:nvPr/>
            </p:nvPicPr>
            <p:blipFill>
              <a:blip r:embed="rId17"/>
              <a:stretch>
                <a:fillRect/>
              </a:stretch>
            </p:blipFill>
            <p:spPr>
              <a:xfrm>
                <a:off x="4338000" y="929160"/>
                <a:ext cx="3692520" cy="3058920"/>
              </a:xfrm>
              <a:prstGeom prst="rect">
                <a:avLst/>
              </a:prstGeom>
            </p:spPr>
          </p:pic>
        </mc:Fallback>
      </mc:AlternateContent>
    </p:spTree>
    <p:custDataLst>
      <p:tags r:id="rId1"/>
    </p:custDataLst>
    <p:extLst>
      <p:ext uri="{BB962C8B-B14F-4D97-AF65-F5344CB8AC3E}">
        <p14:creationId xmlns:p14="http://schemas.microsoft.com/office/powerpoint/2010/main" val="3107698337"/>
      </p:ext>
    </p:extLst>
  </p:cSld>
  <p:clrMapOvr>
    <a:masterClrMapping/>
  </p:clrMapOvr>
  <p:transition spd="slow" advTm="1866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md type="call" cmd="playFrom(0.0)">
                                      <p:cBhvr>
                                        <p:cTn id="7" dur="1" fill="hold"/>
                                        <p:tgtEl>
                                          <p:spTgt spid="4"/>
                                        </p:tgtEl>
                                      </p:cBhvr>
                                    </p:cmd>
                                  </p:childTnLst>
                                </p:cTn>
                              </p:par>
                            </p:childTnLst>
                          </p:cTn>
                        </p:par>
                        <p:par>
                          <p:cTn id="8" fill="hold">
                            <p:stCondLst>
                              <p:cond delay="1"/>
                            </p:stCondLst>
                            <p:childTnLst>
                              <p:par>
                                <p:cTn id="9" presetID="1" presetClass="mediacall" presetSubtype="0" fill="hold" nodeType="afterEffect">
                                  <p:stCondLst>
                                    <p:cond delay="0"/>
                                  </p:stCondLst>
                                  <p:childTnLst>
                                    <p:cmd type="call" cmd="playFrom(0.0)">
                                      <p:cBhvr>
                                        <p:cTn id="10" dur="155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137" objId="2"/>
        <p14:stopEvt time="15641" objId="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kiyo">
            <a:extLst>
              <a:ext uri="{FF2B5EF4-FFF2-40B4-BE49-F238E27FC236}">
                <a16:creationId xmlns:a16="http://schemas.microsoft.com/office/drawing/2014/main" id="{82CED3C5-83F0-49A4-B958-C80CD99FBE2B}"/>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79253"/>
          <a:stretch/>
        </p:blipFill>
        <p:spPr>
          <a:xfrm>
            <a:off x="639001" y="662340"/>
            <a:ext cx="8355331" cy="6195660"/>
          </a:xfrm>
          <a:prstGeom prst="rect">
            <a:avLst/>
          </a:prstGeom>
        </p:spPr>
      </p:pic>
      <p:sp>
        <p:nvSpPr>
          <p:cNvPr id="8" name="Trapezoid 7">
            <a:extLst>
              <a:ext uri="{FF2B5EF4-FFF2-40B4-BE49-F238E27FC236}">
                <a16:creationId xmlns:a16="http://schemas.microsoft.com/office/drawing/2014/main" id="{65EFF8FB-817E-4FAD-98EE-18C3B78B32DD}"/>
              </a:ext>
            </a:extLst>
          </p:cNvPr>
          <p:cNvSpPr/>
          <p:nvPr/>
        </p:nvSpPr>
        <p:spPr>
          <a:xfrm>
            <a:off x="2159306" y="3460176"/>
            <a:ext cx="4825388" cy="3316077"/>
          </a:xfrm>
          <a:custGeom>
            <a:avLst/>
            <a:gdLst>
              <a:gd name="connsiteX0" fmla="*/ 0 w 4825388"/>
              <a:gd name="connsiteY0" fmla="*/ 2798284 h 2798284"/>
              <a:gd name="connsiteX1" fmla="*/ 699571 w 4825388"/>
              <a:gd name="connsiteY1" fmla="*/ 0 h 2798284"/>
              <a:gd name="connsiteX2" fmla="*/ 4125817 w 4825388"/>
              <a:gd name="connsiteY2" fmla="*/ 0 h 2798284"/>
              <a:gd name="connsiteX3" fmla="*/ 4825388 w 4825388"/>
              <a:gd name="connsiteY3" fmla="*/ 2798284 h 2798284"/>
              <a:gd name="connsiteX4" fmla="*/ 0 w 4825388"/>
              <a:gd name="connsiteY4" fmla="*/ 2798284 h 2798284"/>
              <a:gd name="connsiteX0" fmla="*/ 0 w 4825388"/>
              <a:gd name="connsiteY0" fmla="*/ 3316077 h 3316077"/>
              <a:gd name="connsiteX1" fmla="*/ 886857 w 4825388"/>
              <a:gd name="connsiteY1" fmla="*/ 0 h 3316077"/>
              <a:gd name="connsiteX2" fmla="*/ 4125817 w 4825388"/>
              <a:gd name="connsiteY2" fmla="*/ 517793 h 3316077"/>
              <a:gd name="connsiteX3" fmla="*/ 4825388 w 4825388"/>
              <a:gd name="connsiteY3" fmla="*/ 3316077 h 3316077"/>
              <a:gd name="connsiteX4" fmla="*/ 0 w 4825388"/>
              <a:gd name="connsiteY4" fmla="*/ 3316077 h 3316077"/>
              <a:gd name="connsiteX0" fmla="*/ 0 w 4825388"/>
              <a:gd name="connsiteY0" fmla="*/ 3316077 h 3316077"/>
              <a:gd name="connsiteX1" fmla="*/ 886857 w 4825388"/>
              <a:gd name="connsiteY1" fmla="*/ 0 h 3316077"/>
              <a:gd name="connsiteX2" fmla="*/ 3949547 w 4825388"/>
              <a:gd name="connsiteY2" fmla="*/ 209321 h 3316077"/>
              <a:gd name="connsiteX3" fmla="*/ 4825388 w 4825388"/>
              <a:gd name="connsiteY3" fmla="*/ 3316077 h 3316077"/>
              <a:gd name="connsiteX4" fmla="*/ 0 w 4825388"/>
              <a:gd name="connsiteY4" fmla="*/ 3316077 h 331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388" h="3316077">
                <a:moveTo>
                  <a:pt x="0" y="3316077"/>
                </a:moveTo>
                <a:lnTo>
                  <a:pt x="886857" y="0"/>
                </a:lnTo>
                <a:lnTo>
                  <a:pt x="3949547" y="209321"/>
                </a:lnTo>
                <a:lnTo>
                  <a:pt x="4825388" y="3316077"/>
                </a:lnTo>
                <a:lnTo>
                  <a:pt x="0" y="3316077"/>
                </a:lnTo>
                <a:close/>
              </a:path>
            </a:pathLst>
          </a:cu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F40095-E598-4F94-B459-7E48223A7B01}"/>
              </a:ext>
            </a:extLst>
          </p:cNvPr>
          <p:cNvSpPr/>
          <p:nvPr/>
        </p:nvSpPr>
        <p:spPr>
          <a:xfrm>
            <a:off x="3029639" y="936434"/>
            <a:ext cx="3216925" cy="3855903"/>
          </a:xfrm>
          <a:prstGeom prst="ellipse">
            <a:avLst/>
          </a:pr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9C5AE8-1942-4B23-991F-B881BCCFDFD0}"/>
              </a:ext>
            </a:extLst>
          </p:cNvPr>
          <p:cNvSpPr txBox="1"/>
          <p:nvPr/>
        </p:nvSpPr>
        <p:spPr>
          <a:xfrm>
            <a:off x="149668" y="77565"/>
            <a:ext cx="8844664" cy="584775"/>
          </a:xfrm>
          <a:prstGeom prst="rect">
            <a:avLst/>
          </a:prstGeom>
          <a:noFill/>
        </p:spPr>
        <p:txBody>
          <a:bodyPr wrap="square" rtlCol="0">
            <a:spAutoFit/>
          </a:bodyPr>
          <a:lstStyle/>
          <a:p>
            <a:pPr algn="ctr"/>
            <a:r>
              <a:rPr lang="en-US" sz="3200" dirty="0"/>
              <a:t>How to Create Cartoons Using </a:t>
            </a:r>
            <a:r>
              <a:rPr lang="en-US" sz="3200" dirty="0" err="1"/>
              <a:t>Powerpoint</a:t>
            </a:r>
            <a:endParaRPr lang="en-US" sz="3200" dirty="0"/>
          </a:p>
        </p:txBody>
      </p:sp>
      <p:sp>
        <p:nvSpPr>
          <p:cNvPr id="12" name="Rectangle 11">
            <a:extLst>
              <a:ext uri="{FF2B5EF4-FFF2-40B4-BE49-F238E27FC236}">
                <a16:creationId xmlns:a16="http://schemas.microsoft.com/office/drawing/2014/main" id="{9285C53B-DA40-4AB6-A812-9D06AB6812FA}"/>
              </a:ext>
            </a:extLst>
          </p:cNvPr>
          <p:cNvSpPr/>
          <p:nvPr/>
        </p:nvSpPr>
        <p:spPr>
          <a:xfrm>
            <a:off x="3514151" y="4476999"/>
            <a:ext cx="2247900" cy="1800225"/>
          </a:xfrm>
          <a:prstGeom prst="rect">
            <a:avLst/>
          </a:pr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2E20AC3-D294-40EF-AF6C-EBD8146D62E9}"/>
              </a:ext>
            </a:extLst>
          </p:cNvPr>
          <p:cNvSpPr/>
          <p:nvPr/>
        </p:nvSpPr>
        <p:spPr>
          <a:xfrm>
            <a:off x="3227647" y="1442971"/>
            <a:ext cx="2854451" cy="3936116"/>
          </a:xfrm>
          <a:custGeom>
            <a:avLst/>
            <a:gdLst>
              <a:gd name="connsiteX0" fmla="*/ 0 w 2853369"/>
              <a:gd name="connsiteY0" fmla="*/ 1966951 h 3933902"/>
              <a:gd name="connsiteX1" fmla="*/ 1426685 w 2853369"/>
              <a:gd name="connsiteY1" fmla="*/ 0 h 3933902"/>
              <a:gd name="connsiteX2" fmla="*/ 2853370 w 2853369"/>
              <a:gd name="connsiteY2" fmla="*/ 1966951 h 3933902"/>
              <a:gd name="connsiteX3" fmla="*/ 1426685 w 2853369"/>
              <a:gd name="connsiteY3" fmla="*/ 3933902 h 3933902"/>
              <a:gd name="connsiteX4" fmla="*/ 0 w 2853369"/>
              <a:gd name="connsiteY4" fmla="*/ 1966951 h 3933902"/>
              <a:gd name="connsiteX0" fmla="*/ 39033 w 2892403"/>
              <a:gd name="connsiteY0" fmla="*/ 2067136 h 4034087"/>
              <a:gd name="connsiteX1" fmla="*/ 494091 w 2892403"/>
              <a:gd name="connsiteY1" fmla="*/ 473075 h 4034087"/>
              <a:gd name="connsiteX2" fmla="*/ 1465718 w 2892403"/>
              <a:gd name="connsiteY2" fmla="*/ 100185 h 4034087"/>
              <a:gd name="connsiteX3" fmla="*/ 2892403 w 2892403"/>
              <a:gd name="connsiteY3" fmla="*/ 2067136 h 4034087"/>
              <a:gd name="connsiteX4" fmla="*/ 1465718 w 2892403"/>
              <a:gd name="connsiteY4" fmla="*/ 4034087 h 4034087"/>
              <a:gd name="connsiteX5" fmla="*/ 39033 w 2892403"/>
              <a:gd name="connsiteY5" fmla="*/ 2067136 h 4034087"/>
              <a:gd name="connsiteX0" fmla="*/ 39033 w 2914694"/>
              <a:gd name="connsiteY0" fmla="*/ 1967190 h 3934141"/>
              <a:gd name="connsiteX1" fmla="*/ 494091 w 2914694"/>
              <a:gd name="connsiteY1" fmla="*/ 373129 h 3934141"/>
              <a:gd name="connsiteX2" fmla="*/ 1465718 w 2914694"/>
              <a:gd name="connsiteY2" fmla="*/ 239 h 3934141"/>
              <a:gd name="connsiteX3" fmla="*/ 2411791 w 2914694"/>
              <a:gd name="connsiteY3" fmla="*/ 398530 h 3934141"/>
              <a:gd name="connsiteX4" fmla="*/ 2892403 w 2914694"/>
              <a:gd name="connsiteY4" fmla="*/ 1967190 h 3934141"/>
              <a:gd name="connsiteX5" fmla="*/ 1465718 w 2914694"/>
              <a:gd name="connsiteY5" fmla="*/ 3934141 h 3934141"/>
              <a:gd name="connsiteX6" fmla="*/ 39033 w 2914694"/>
              <a:gd name="connsiteY6" fmla="*/ 1967190 h 3934141"/>
              <a:gd name="connsiteX0" fmla="*/ 295 w 2875956"/>
              <a:gd name="connsiteY0" fmla="*/ 1967190 h 3975954"/>
              <a:gd name="connsiteX1" fmla="*/ 455353 w 2875956"/>
              <a:gd name="connsiteY1" fmla="*/ 373129 h 3975954"/>
              <a:gd name="connsiteX2" fmla="*/ 1426980 w 2875956"/>
              <a:gd name="connsiteY2" fmla="*/ 239 h 3975954"/>
              <a:gd name="connsiteX3" fmla="*/ 2373053 w 2875956"/>
              <a:gd name="connsiteY3" fmla="*/ 398530 h 3975954"/>
              <a:gd name="connsiteX4" fmla="*/ 2853665 w 2875956"/>
              <a:gd name="connsiteY4" fmla="*/ 1967190 h 3975954"/>
              <a:gd name="connsiteX5" fmla="*/ 1426980 w 2875956"/>
              <a:gd name="connsiteY5" fmla="*/ 3934141 h 3975954"/>
              <a:gd name="connsiteX6" fmla="*/ 404552 w 2875956"/>
              <a:gd name="connsiteY6" fmla="*/ 3205230 h 3975954"/>
              <a:gd name="connsiteX7" fmla="*/ 295 w 2875956"/>
              <a:gd name="connsiteY7" fmla="*/ 1967190 h 3975954"/>
              <a:gd name="connsiteX0" fmla="*/ 295 w 2854451"/>
              <a:gd name="connsiteY0" fmla="*/ 1967190 h 3936116"/>
              <a:gd name="connsiteX1" fmla="*/ 455353 w 2854451"/>
              <a:gd name="connsiteY1" fmla="*/ 373129 h 3936116"/>
              <a:gd name="connsiteX2" fmla="*/ 1426980 w 2854451"/>
              <a:gd name="connsiteY2" fmla="*/ 239 h 3936116"/>
              <a:gd name="connsiteX3" fmla="*/ 2373053 w 2854451"/>
              <a:gd name="connsiteY3" fmla="*/ 398530 h 3936116"/>
              <a:gd name="connsiteX4" fmla="*/ 2853665 w 2854451"/>
              <a:gd name="connsiteY4" fmla="*/ 1967190 h 3936116"/>
              <a:gd name="connsiteX5" fmla="*/ 2423852 w 2854451"/>
              <a:gd name="connsiteY5" fmla="*/ 3370329 h 3936116"/>
              <a:gd name="connsiteX6" fmla="*/ 1426980 w 2854451"/>
              <a:gd name="connsiteY6" fmla="*/ 3934141 h 3936116"/>
              <a:gd name="connsiteX7" fmla="*/ 404552 w 2854451"/>
              <a:gd name="connsiteY7" fmla="*/ 3205230 h 3936116"/>
              <a:gd name="connsiteX8" fmla="*/ 295 w 2854451"/>
              <a:gd name="connsiteY8" fmla="*/ 1967190 h 39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4451" h="3936116">
                <a:moveTo>
                  <a:pt x="295" y="1967190"/>
                </a:moveTo>
                <a:cubicBezTo>
                  <a:pt x="8762" y="1495173"/>
                  <a:pt x="217572" y="700954"/>
                  <a:pt x="455353" y="373129"/>
                </a:cubicBezTo>
                <a:cubicBezTo>
                  <a:pt x="693134" y="45304"/>
                  <a:pt x="1107363" y="-3994"/>
                  <a:pt x="1426980" y="239"/>
                </a:cubicBezTo>
                <a:cubicBezTo>
                  <a:pt x="1746597" y="4473"/>
                  <a:pt x="2135272" y="70705"/>
                  <a:pt x="2373053" y="398530"/>
                </a:cubicBezTo>
                <a:cubicBezTo>
                  <a:pt x="2610834" y="726355"/>
                  <a:pt x="2870599" y="1529040"/>
                  <a:pt x="2853665" y="1967190"/>
                </a:cubicBezTo>
                <a:cubicBezTo>
                  <a:pt x="2836732" y="2405340"/>
                  <a:pt x="2661633" y="3042504"/>
                  <a:pt x="2423852" y="3370329"/>
                </a:cubicBezTo>
                <a:cubicBezTo>
                  <a:pt x="2186071" y="3698154"/>
                  <a:pt x="1763530" y="3961657"/>
                  <a:pt x="1426980" y="3934141"/>
                </a:cubicBezTo>
                <a:cubicBezTo>
                  <a:pt x="1090430" y="3906625"/>
                  <a:pt x="642333" y="3533055"/>
                  <a:pt x="404552" y="3205230"/>
                </a:cubicBezTo>
                <a:cubicBezTo>
                  <a:pt x="166771" y="2877405"/>
                  <a:pt x="-8172" y="2439207"/>
                  <a:pt x="295" y="1967190"/>
                </a:cubicBezTo>
                <a:close/>
              </a:path>
            </a:pathLst>
          </a:custGeom>
          <a:solidFill>
            <a:srgbClr val="E1A1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A27007-7C5D-463A-A51F-5B0DF06BC857}"/>
              </a:ext>
            </a:extLst>
          </p:cNvPr>
          <p:cNvSpPr/>
          <p:nvPr/>
        </p:nvSpPr>
        <p:spPr>
          <a:xfrm rot="365143">
            <a:off x="6009076" y="3044247"/>
            <a:ext cx="175394"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BF7080A4-FC83-418E-8D96-07B4F04302EB}"/>
              </a:ext>
            </a:extLst>
          </p:cNvPr>
          <p:cNvSpPr/>
          <p:nvPr/>
        </p:nvSpPr>
        <p:spPr>
          <a:xfrm rot="21234857" flipH="1">
            <a:off x="3009929" y="3042547"/>
            <a:ext cx="329313"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hidden="1">
            <a:extLst>
              <a:ext uri="{FF2B5EF4-FFF2-40B4-BE49-F238E27FC236}">
                <a16:creationId xmlns:a16="http://schemas.microsoft.com/office/drawing/2014/main" id="{1A26A3F1-89B7-4B6F-8B9F-B65121720184}"/>
              </a:ext>
            </a:extLst>
          </p:cNvPr>
          <p:cNvSpPr/>
          <p:nvPr/>
        </p:nvSpPr>
        <p:spPr>
          <a:xfrm>
            <a:off x="819150" y="5305425"/>
            <a:ext cx="7591425" cy="1581150"/>
          </a:xfrm>
          <a:custGeom>
            <a:avLst/>
            <a:gdLst>
              <a:gd name="connsiteX0" fmla="*/ 2381250 w 7591425"/>
              <a:gd name="connsiteY0" fmla="*/ 228600 h 1581150"/>
              <a:gd name="connsiteX1" fmla="*/ 2095500 w 7591425"/>
              <a:gd name="connsiteY1" fmla="*/ 495300 h 1581150"/>
              <a:gd name="connsiteX2" fmla="*/ 1657350 w 7591425"/>
              <a:gd name="connsiteY2" fmla="*/ 781050 h 1581150"/>
              <a:gd name="connsiteX3" fmla="*/ 1057275 w 7591425"/>
              <a:gd name="connsiteY3" fmla="*/ 828675 h 1581150"/>
              <a:gd name="connsiteX4" fmla="*/ 314325 w 7591425"/>
              <a:gd name="connsiteY4" fmla="*/ 1152525 h 1581150"/>
              <a:gd name="connsiteX5" fmla="*/ 38100 w 7591425"/>
              <a:gd name="connsiteY5" fmla="*/ 1228725 h 1581150"/>
              <a:gd name="connsiteX6" fmla="*/ 0 w 7591425"/>
              <a:gd name="connsiteY6" fmla="*/ 1562100 h 1581150"/>
              <a:gd name="connsiteX7" fmla="*/ 3457575 w 7591425"/>
              <a:gd name="connsiteY7" fmla="*/ 1552575 h 1581150"/>
              <a:gd name="connsiteX8" fmla="*/ 7591425 w 7591425"/>
              <a:gd name="connsiteY8" fmla="*/ 1533525 h 1581150"/>
              <a:gd name="connsiteX9" fmla="*/ 7524750 w 7591425"/>
              <a:gd name="connsiteY9" fmla="*/ 1162050 h 1581150"/>
              <a:gd name="connsiteX10" fmla="*/ 7162800 w 7591425"/>
              <a:gd name="connsiteY10" fmla="*/ 923925 h 1581150"/>
              <a:gd name="connsiteX11" fmla="*/ 6419850 w 7591425"/>
              <a:gd name="connsiteY11" fmla="*/ 704850 h 1581150"/>
              <a:gd name="connsiteX12" fmla="*/ 5962650 w 7591425"/>
              <a:gd name="connsiteY12" fmla="*/ 523875 h 1581150"/>
              <a:gd name="connsiteX13" fmla="*/ 5838825 w 7591425"/>
              <a:gd name="connsiteY13" fmla="*/ 476250 h 1581150"/>
              <a:gd name="connsiteX14" fmla="*/ 4962525 w 7591425"/>
              <a:gd name="connsiteY14" fmla="*/ 0 h 1581150"/>
              <a:gd name="connsiteX15" fmla="*/ 5048250 w 7591425"/>
              <a:gd name="connsiteY15" fmla="*/ 447675 h 1581150"/>
              <a:gd name="connsiteX16" fmla="*/ 4981575 w 7591425"/>
              <a:gd name="connsiteY16" fmla="*/ 742950 h 1581150"/>
              <a:gd name="connsiteX17" fmla="*/ 4791075 w 7591425"/>
              <a:gd name="connsiteY17" fmla="*/ 1038225 h 1581150"/>
              <a:gd name="connsiteX18" fmla="*/ 4581525 w 7591425"/>
              <a:gd name="connsiteY18" fmla="*/ 1133475 h 1581150"/>
              <a:gd name="connsiteX19" fmla="*/ 4600575 w 7591425"/>
              <a:gd name="connsiteY19" fmla="*/ 1581150 h 1581150"/>
              <a:gd name="connsiteX20" fmla="*/ 3419475 w 7591425"/>
              <a:gd name="connsiteY20" fmla="*/ 1581150 h 1581150"/>
              <a:gd name="connsiteX21" fmla="*/ 3495675 w 7591425"/>
              <a:gd name="connsiteY21" fmla="*/ 1247775 h 1581150"/>
              <a:gd name="connsiteX22" fmla="*/ 3114675 w 7591425"/>
              <a:gd name="connsiteY22" fmla="*/ 1171575 h 1581150"/>
              <a:gd name="connsiteX23" fmla="*/ 2762250 w 7591425"/>
              <a:gd name="connsiteY23" fmla="*/ 895350 h 1581150"/>
              <a:gd name="connsiteX24" fmla="*/ 2686050 w 7591425"/>
              <a:gd name="connsiteY24" fmla="*/ 828675 h 1581150"/>
              <a:gd name="connsiteX25" fmla="*/ 2476500 w 7591425"/>
              <a:gd name="connsiteY25" fmla="*/ 600075 h 1581150"/>
              <a:gd name="connsiteX26" fmla="*/ 2381250 w 7591425"/>
              <a:gd name="connsiteY26" fmla="*/ 22860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91425" h="1581150">
                <a:moveTo>
                  <a:pt x="2381250" y="228600"/>
                </a:moveTo>
                <a:lnTo>
                  <a:pt x="2095500" y="495300"/>
                </a:lnTo>
                <a:lnTo>
                  <a:pt x="1657350" y="781050"/>
                </a:lnTo>
                <a:lnTo>
                  <a:pt x="1057275" y="828675"/>
                </a:lnTo>
                <a:lnTo>
                  <a:pt x="314325" y="1152525"/>
                </a:lnTo>
                <a:lnTo>
                  <a:pt x="38100" y="1228725"/>
                </a:lnTo>
                <a:lnTo>
                  <a:pt x="0" y="1562100"/>
                </a:lnTo>
                <a:lnTo>
                  <a:pt x="3457575" y="1552575"/>
                </a:lnTo>
                <a:lnTo>
                  <a:pt x="7591425" y="1533525"/>
                </a:lnTo>
                <a:lnTo>
                  <a:pt x="7524750" y="1162050"/>
                </a:lnTo>
                <a:lnTo>
                  <a:pt x="7162800" y="923925"/>
                </a:lnTo>
                <a:lnTo>
                  <a:pt x="6419850" y="704850"/>
                </a:lnTo>
                <a:lnTo>
                  <a:pt x="5962650" y="523875"/>
                </a:lnTo>
                <a:lnTo>
                  <a:pt x="5838825" y="476250"/>
                </a:lnTo>
                <a:lnTo>
                  <a:pt x="4962525" y="0"/>
                </a:lnTo>
                <a:lnTo>
                  <a:pt x="5048250" y="447675"/>
                </a:lnTo>
                <a:lnTo>
                  <a:pt x="4981575" y="742950"/>
                </a:lnTo>
                <a:lnTo>
                  <a:pt x="4791075" y="1038225"/>
                </a:lnTo>
                <a:lnTo>
                  <a:pt x="4581525" y="1133475"/>
                </a:lnTo>
                <a:lnTo>
                  <a:pt x="4600575" y="1581150"/>
                </a:lnTo>
                <a:lnTo>
                  <a:pt x="3419475" y="1581150"/>
                </a:lnTo>
                <a:lnTo>
                  <a:pt x="3495675" y="1247775"/>
                </a:lnTo>
                <a:lnTo>
                  <a:pt x="3114675" y="1171575"/>
                </a:lnTo>
                <a:lnTo>
                  <a:pt x="2762250" y="895350"/>
                </a:lnTo>
                <a:lnTo>
                  <a:pt x="2686050" y="828675"/>
                </a:lnTo>
                <a:lnTo>
                  <a:pt x="2476500" y="600075"/>
                </a:lnTo>
                <a:lnTo>
                  <a:pt x="2381250" y="228600"/>
                </a:lnTo>
                <a:close/>
              </a:path>
            </a:pathLst>
          </a:custGeom>
          <a:solidFill>
            <a:srgbClr val="28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hidden="1">
            <a:extLst>
              <a:ext uri="{FF2B5EF4-FFF2-40B4-BE49-F238E27FC236}">
                <a16:creationId xmlns:a16="http://schemas.microsoft.com/office/drawing/2014/main" id="{6396D666-CD53-4F51-9A2F-AC399AE6245B}"/>
              </a:ext>
            </a:extLst>
          </p:cNvPr>
          <p:cNvSpPr/>
          <p:nvPr/>
        </p:nvSpPr>
        <p:spPr>
          <a:xfrm>
            <a:off x="3162728" y="4613153"/>
            <a:ext cx="2780235" cy="2435575"/>
          </a:xfrm>
          <a:custGeom>
            <a:avLst/>
            <a:gdLst>
              <a:gd name="connsiteX0" fmla="*/ 257175 w 2657475"/>
              <a:gd name="connsiteY0" fmla="*/ 0 h 1962150"/>
              <a:gd name="connsiteX1" fmla="*/ 304800 w 2657475"/>
              <a:gd name="connsiteY1" fmla="*/ 323850 h 1962150"/>
              <a:gd name="connsiteX2" fmla="*/ 723900 w 2657475"/>
              <a:gd name="connsiteY2" fmla="*/ 733425 h 1962150"/>
              <a:gd name="connsiteX3" fmla="*/ 1200150 w 2657475"/>
              <a:gd name="connsiteY3" fmla="*/ 1076325 h 1962150"/>
              <a:gd name="connsiteX4" fmla="*/ 1724025 w 2657475"/>
              <a:gd name="connsiteY4" fmla="*/ 1209675 h 1962150"/>
              <a:gd name="connsiteX5" fmla="*/ 2057400 w 2657475"/>
              <a:gd name="connsiteY5" fmla="*/ 1047750 h 1962150"/>
              <a:gd name="connsiteX6" fmla="*/ 2247900 w 2657475"/>
              <a:gd name="connsiteY6" fmla="*/ 676275 h 1962150"/>
              <a:gd name="connsiteX7" fmla="*/ 2486025 w 2657475"/>
              <a:gd name="connsiteY7" fmla="*/ 333375 h 1962150"/>
              <a:gd name="connsiteX8" fmla="*/ 2552700 w 2657475"/>
              <a:gd name="connsiteY8" fmla="*/ 285750 h 1962150"/>
              <a:gd name="connsiteX9" fmla="*/ 2657475 w 2657475"/>
              <a:gd name="connsiteY9" fmla="*/ 609600 h 1962150"/>
              <a:gd name="connsiteX10" fmla="*/ 2628900 w 2657475"/>
              <a:gd name="connsiteY10" fmla="*/ 828675 h 1962150"/>
              <a:gd name="connsiteX11" fmla="*/ 2581275 w 2657475"/>
              <a:gd name="connsiteY11" fmla="*/ 1143000 h 1962150"/>
              <a:gd name="connsiteX12" fmla="*/ 2314575 w 2657475"/>
              <a:gd name="connsiteY12" fmla="*/ 1524000 h 1962150"/>
              <a:gd name="connsiteX13" fmla="*/ 2133600 w 2657475"/>
              <a:gd name="connsiteY13" fmla="*/ 1524000 h 1962150"/>
              <a:gd name="connsiteX14" fmla="*/ 2200275 w 2657475"/>
              <a:gd name="connsiteY14" fmla="*/ 1962150 h 1962150"/>
              <a:gd name="connsiteX15" fmla="*/ 1038225 w 2657475"/>
              <a:gd name="connsiteY15" fmla="*/ 1962150 h 1962150"/>
              <a:gd name="connsiteX16" fmla="*/ 1104900 w 2657475"/>
              <a:gd name="connsiteY16" fmla="*/ 1647825 h 1962150"/>
              <a:gd name="connsiteX17" fmla="*/ 609600 w 2657475"/>
              <a:gd name="connsiteY17" fmla="*/ 1524000 h 1962150"/>
              <a:gd name="connsiteX18" fmla="*/ 123825 w 2657475"/>
              <a:gd name="connsiteY18" fmla="*/ 1104900 h 1962150"/>
              <a:gd name="connsiteX19" fmla="*/ 0 w 2657475"/>
              <a:gd name="connsiteY19" fmla="*/ 695325 h 1962150"/>
              <a:gd name="connsiteX20" fmla="*/ 0 w 2657475"/>
              <a:gd name="connsiteY20" fmla="*/ 266700 h 1962150"/>
              <a:gd name="connsiteX21" fmla="*/ 257175 w 2657475"/>
              <a:gd name="connsiteY21" fmla="*/ 0 h 1962150"/>
              <a:gd name="connsiteX0" fmla="*/ 329515 w 2657475"/>
              <a:gd name="connsiteY0" fmla="*/ 0 h 1946922"/>
              <a:gd name="connsiteX1" fmla="*/ 304800 w 2657475"/>
              <a:gd name="connsiteY1" fmla="*/ 308622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930968 w 2657475"/>
              <a:gd name="connsiteY16" fmla="*/ 1805089 h 1946922"/>
              <a:gd name="connsiteX17" fmla="*/ 1104900 w 2657475"/>
              <a:gd name="connsiteY17" fmla="*/ 1632597 h 1946922"/>
              <a:gd name="connsiteX18" fmla="*/ 609600 w 2657475"/>
              <a:gd name="connsiteY18" fmla="*/ 1508772 h 1946922"/>
              <a:gd name="connsiteX19" fmla="*/ 123825 w 2657475"/>
              <a:gd name="connsiteY19" fmla="*/ 1089672 h 1946922"/>
              <a:gd name="connsiteX20" fmla="*/ 0 w 2657475"/>
              <a:gd name="connsiteY20" fmla="*/ 680097 h 1946922"/>
              <a:gd name="connsiteX21" fmla="*/ 0 w 2657475"/>
              <a:gd name="connsiteY21" fmla="*/ 251472 h 1946922"/>
              <a:gd name="connsiteX22" fmla="*/ 329515 w 2657475"/>
              <a:gd name="connsiteY22" fmla="*/ 0 h 194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7475" h="1946922">
                <a:moveTo>
                  <a:pt x="329515" y="0"/>
                </a:moveTo>
                <a:lnTo>
                  <a:pt x="331927" y="301008"/>
                </a:lnTo>
                <a:lnTo>
                  <a:pt x="723900" y="718197"/>
                </a:lnTo>
                <a:lnTo>
                  <a:pt x="1200150" y="1061097"/>
                </a:lnTo>
                <a:lnTo>
                  <a:pt x="1724025" y="1194447"/>
                </a:lnTo>
                <a:lnTo>
                  <a:pt x="2057400" y="1032522"/>
                </a:lnTo>
                <a:lnTo>
                  <a:pt x="2247900" y="661047"/>
                </a:lnTo>
                <a:lnTo>
                  <a:pt x="2486025" y="318147"/>
                </a:lnTo>
                <a:lnTo>
                  <a:pt x="2480360" y="194382"/>
                </a:lnTo>
                <a:lnTo>
                  <a:pt x="2657475" y="594372"/>
                </a:lnTo>
                <a:lnTo>
                  <a:pt x="2628900" y="813447"/>
                </a:lnTo>
                <a:lnTo>
                  <a:pt x="2581275" y="1127772"/>
                </a:lnTo>
                <a:lnTo>
                  <a:pt x="2314575" y="1508772"/>
                </a:lnTo>
                <a:lnTo>
                  <a:pt x="2133600" y="1508772"/>
                </a:lnTo>
                <a:lnTo>
                  <a:pt x="2200275" y="1946922"/>
                </a:lnTo>
                <a:lnTo>
                  <a:pt x="1038225" y="1946922"/>
                </a:lnTo>
                <a:cubicBezTo>
                  <a:pt x="1050699" y="1889492"/>
                  <a:pt x="918494" y="1862519"/>
                  <a:pt x="930968" y="1805089"/>
                </a:cubicBezTo>
                <a:lnTo>
                  <a:pt x="1104900" y="1632597"/>
                </a:lnTo>
                <a:lnTo>
                  <a:pt x="609600" y="1508772"/>
                </a:lnTo>
                <a:lnTo>
                  <a:pt x="123825" y="1089672"/>
                </a:lnTo>
                <a:lnTo>
                  <a:pt x="0" y="680097"/>
                </a:lnTo>
                <a:lnTo>
                  <a:pt x="0" y="251472"/>
                </a:lnTo>
                <a:lnTo>
                  <a:pt x="329515" y="0"/>
                </a:lnTo>
                <a:close/>
              </a:path>
            </a:pathLst>
          </a:custGeom>
          <a:solidFill>
            <a:srgbClr val="98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F20A58A-5C82-4226-A24E-883E33226D76}"/>
              </a:ext>
            </a:extLst>
          </p:cNvPr>
          <p:cNvSpPr/>
          <p:nvPr/>
        </p:nvSpPr>
        <p:spPr>
          <a:xfrm>
            <a:off x="3489144" y="2740980"/>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4">
            <a:extLst>
              <a:ext uri="{FF2B5EF4-FFF2-40B4-BE49-F238E27FC236}">
                <a16:creationId xmlns:a16="http://schemas.microsoft.com/office/drawing/2014/main" id="{68CE891C-09CF-41C3-B3F9-BE044F0FC58D}"/>
              </a:ext>
            </a:extLst>
          </p:cNvPr>
          <p:cNvSpPr/>
          <p:nvPr/>
        </p:nvSpPr>
        <p:spPr>
          <a:xfrm flipH="1">
            <a:off x="4866014" y="2758139"/>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9C522F72-AA41-4342-A9C9-7441D44FA2DB}"/>
              </a:ext>
            </a:extLst>
          </p:cNvPr>
          <p:cNvSpPr/>
          <p:nvPr/>
        </p:nvSpPr>
        <p:spPr>
          <a:xfrm rot="15527264">
            <a:off x="3213864" y="2804405"/>
            <a:ext cx="294953" cy="402427"/>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6">
            <a:extLst>
              <a:ext uri="{FF2B5EF4-FFF2-40B4-BE49-F238E27FC236}">
                <a16:creationId xmlns:a16="http://schemas.microsoft.com/office/drawing/2014/main" id="{FDA4C175-5E63-458F-9577-28AC74EDD58F}"/>
              </a:ext>
            </a:extLst>
          </p:cNvPr>
          <p:cNvSpPr/>
          <p:nvPr/>
        </p:nvSpPr>
        <p:spPr>
          <a:xfrm rot="6072736" flipH="1">
            <a:off x="5908552" y="2865244"/>
            <a:ext cx="294953" cy="251376"/>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C66D5BF-37C2-487B-88AE-0404A9B987DC}"/>
              </a:ext>
            </a:extLst>
          </p:cNvPr>
          <p:cNvSpPr/>
          <p:nvPr/>
        </p:nvSpPr>
        <p:spPr>
          <a:xfrm>
            <a:off x="4562370" y="2821831"/>
            <a:ext cx="371580" cy="152560"/>
          </a:xfrm>
          <a:custGeom>
            <a:avLst/>
            <a:gdLst>
              <a:gd name="connsiteX0" fmla="*/ 0 w 371580"/>
              <a:gd name="connsiteY0" fmla="*/ 0 h 152560"/>
              <a:gd name="connsiteX1" fmla="*/ 371580 w 371580"/>
              <a:gd name="connsiteY1" fmla="*/ 0 h 152560"/>
              <a:gd name="connsiteX2" fmla="*/ 371580 w 371580"/>
              <a:gd name="connsiteY2" fmla="*/ 152560 h 152560"/>
              <a:gd name="connsiteX3" fmla="*/ 0 w 371580"/>
              <a:gd name="connsiteY3" fmla="*/ 152560 h 152560"/>
              <a:gd name="connsiteX4" fmla="*/ 0 w 371580"/>
              <a:gd name="connsiteY4" fmla="*/ 0 h 152560"/>
              <a:gd name="connsiteX0" fmla="*/ 0 w 371580"/>
              <a:gd name="connsiteY0" fmla="*/ 0 h 152560"/>
              <a:gd name="connsiteX1" fmla="*/ 371580 w 371580"/>
              <a:gd name="connsiteY1" fmla="*/ 0 h 152560"/>
              <a:gd name="connsiteX2" fmla="*/ 371580 w 371580"/>
              <a:gd name="connsiteY2" fmla="*/ 152560 h 152560"/>
              <a:gd name="connsiteX3" fmla="*/ 200130 w 371580"/>
              <a:gd name="connsiteY3" fmla="*/ 92819 h 152560"/>
              <a:gd name="connsiteX4" fmla="*/ 0 w 371580"/>
              <a:gd name="connsiteY4" fmla="*/ 152560 h 152560"/>
              <a:gd name="connsiteX5" fmla="*/ 0 w 371580"/>
              <a:gd name="connsiteY5" fmla="*/ 0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80" h="152560">
                <a:moveTo>
                  <a:pt x="0" y="0"/>
                </a:moveTo>
                <a:lnTo>
                  <a:pt x="371580" y="0"/>
                </a:lnTo>
                <a:lnTo>
                  <a:pt x="371580" y="152560"/>
                </a:lnTo>
                <a:cubicBezTo>
                  <a:pt x="314430" y="151696"/>
                  <a:pt x="257280" y="93683"/>
                  <a:pt x="200130" y="92819"/>
                </a:cubicBezTo>
                <a:lnTo>
                  <a:pt x="0" y="15256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AFF299F-43A0-4CA4-B4B8-EE90DFACBDC1}"/>
              </a:ext>
            </a:extLst>
          </p:cNvPr>
          <p:cNvSpPr/>
          <p:nvPr/>
        </p:nvSpPr>
        <p:spPr>
          <a:xfrm>
            <a:off x="3174585" y="4048125"/>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0430108-15CE-4526-829C-DDC89293D219}"/>
              </a:ext>
            </a:extLst>
          </p:cNvPr>
          <p:cNvSpPr/>
          <p:nvPr/>
        </p:nvSpPr>
        <p:spPr>
          <a:xfrm>
            <a:off x="5957897" y="3979038"/>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oon 27">
            <a:extLst>
              <a:ext uri="{FF2B5EF4-FFF2-40B4-BE49-F238E27FC236}">
                <a16:creationId xmlns:a16="http://schemas.microsoft.com/office/drawing/2014/main" id="{29ECACEB-93C3-4C04-9C13-F8AFB3112308}"/>
              </a:ext>
            </a:extLst>
          </p:cNvPr>
          <p:cNvSpPr/>
          <p:nvPr/>
        </p:nvSpPr>
        <p:spPr>
          <a:xfrm rot="5400000">
            <a:off x="5213274" y="2132351"/>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7">
            <a:extLst>
              <a:ext uri="{FF2B5EF4-FFF2-40B4-BE49-F238E27FC236}">
                <a16:creationId xmlns:a16="http://schemas.microsoft.com/office/drawing/2014/main" id="{C37AA05E-06D6-46E8-9A53-406E89E3937B}"/>
              </a:ext>
            </a:extLst>
          </p:cNvPr>
          <p:cNvSpPr/>
          <p:nvPr/>
        </p:nvSpPr>
        <p:spPr>
          <a:xfrm rot="16200000" flipH="1">
            <a:off x="3932991" y="2132352"/>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919F8C-3F70-4C52-A814-5C058A4AD7A6}"/>
              </a:ext>
            </a:extLst>
          </p:cNvPr>
          <p:cNvSpPr/>
          <p:nvPr/>
        </p:nvSpPr>
        <p:spPr>
          <a:xfrm>
            <a:off x="4189819" y="4174779"/>
            <a:ext cx="952431" cy="314325"/>
          </a:xfrm>
          <a:custGeom>
            <a:avLst/>
            <a:gdLst>
              <a:gd name="connsiteX0" fmla="*/ 571500 w 1019175"/>
              <a:gd name="connsiteY0" fmla="*/ 19050 h 314325"/>
              <a:gd name="connsiteX1" fmla="*/ 666750 w 1019175"/>
              <a:gd name="connsiteY1" fmla="*/ 0 h 314325"/>
              <a:gd name="connsiteX2" fmla="*/ 838200 w 1019175"/>
              <a:gd name="connsiteY2" fmla="*/ 76200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65714 w 1019175"/>
              <a:gd name="connsiteY8" fmla="*/ 6569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78493 w 1019175"/>
              <a:gd name="connsiteY8" fmla="*/ 113557 h 314325"/>
              <a:gd name="connsiteX9" fmla="*/ 265714 w 1019175"/>
              <a:gd name="connsiteY9" fmla="*/ 6569 h 314325"/>
              <a:gd name="connsiteX10" fmla="*/ 504825 w 1019175"/>
              <a:gd name="connsiteY10" fmla="*/ 19050 h 314325"/>
              <a:gd name="connsiteX11" fmla="*/ 571500 w 1019175"/>
              <a:gd name="connsiteY11" fmla="*/ 19050 h 314325"/>
              <a:gd name="connsiteX0" fmla="*/ 548140 w 995815"/>
              <a:gd name="connsiteY0" fmla="*/ 19050 h 314325"/>
              <a:gd name="connsiteX1" fmla="*/ 643390 w 995815"/>
              <a:gd name="connsiteY1" fmla="*/ 0 h 314325"/>
              <a:gd name="connsiteX2" fmla="*/ 825351 w 995815"/>
              <a:gd name="connsiteY2" fmla="*/ 55179 h 314325"/>
              <a:gd name="connsiteX3" fmla="*/ 995815 w 995815"/>
              <a:gd name="connsiteY3" fmla="*/ 209550 h 314325"/>
              <a:gd name="connsiteX4" fmla="*/ 776740 w 995815"/>
              <a:gd name="connsiteY4" fmla="*/ 304800 h 314325"/>
              <a:gd name="connsiteX5" fmla="*/ 500515 w 995815"/>
              <a:gd name="connsiteY5" fmla="*/ 314325 h 314325"/>
              <a:gd name="connsiteX6" fmla="*/ 186190 w 995815"/>
              <a:gd name="connsiteY6" fmla="*/ 257175 h 314325"/>
              <a:gd name="connsiteX7" fmla="*/ 0 w 995815"/>
              <a:gd name="connsiteY7" fmla="*/ 169990 h 314325"/>
              <a:gd name="connsiteX8" fmla="*/ 55133 w 995815"/>
              <a:gd name="connsiteY8" fmla="*/ 113557 h 314325"/>
              <a:gd name="connsiteX9" fmla="*/ 242354 w 995815"/>
              <a:gd name="connsiteY9" fmla="*/ 6569 h 314325"/>
              <a:gd name="connsiteX10" fmla="*/ 481465 w 995815"/>
              <a:gd name="connsiteY10" fmla="*/ 19050 h 314325"/>
              <a:gd name="connsiteX11" fmla="*/ 548140 w 995815"/>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19050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55759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48458 w 952431"/>
              <a:gd name="connsiteY8" fmla="*/ 213674 h 314325"/>
              <a:gd name="connsiteX9" fmla="*/ 0 w 952431"/>
              <a:gd name="connsiteY9" fmla="*/ 169990 h 314325"/>
              <a:gd name="connsiteX10" fmla="*/ 55133 w 952431"/>
              <a:gd name="connsiteY10" fmla="*/ 113557 h 314325"/>
              <a:gd name="connsiteX11" fmla="*/ 242354 w 952431"/>
              <a:gd name="connsiteY11" fmla="*/ 6569 h 314325"/>
              <a:gd name="connsiteX12" fmla="*/ 481465 w 952431"/>
              <a:gd name="connsiteY12" fmla="*/ 19050 h 314325"/>
              <a:gd name="connsiteX13" fmla="*/ 548140 w 952431"/>
              <a:gd name="connsiteY13" fmla="*/ 557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31" h="314325">
                <a:moveTo>
                  <a:pt x="548140" y="55759"/>
                </a:moveTo>
                <a:lnTo>
                  <a:pt x="643390" y="0"/>
                </a:lnTo>
                <a:cubicBezTo>
                  <a:pt x="667561" y="8930"/>
                  <a:pt x="698407" y="4510"/>
                  <a:pt x="722578" y="13440"/>
                </a:cubicBezTo>
                <a:lnTo>
                  <a:pt x="825351" y="55179"/>
                </a:lnTo>
                <a:lnTo>
                  <a:pt x="952431" y="186190"/>
                </a:lnTo>
                <a:cubicBezTo>
                  <a:pt x="907216" y="252425"/>
                  <a:pt x="835304" y="265263"/>
                  <a:pt x="776740" y="304800"/>
                </a:cubicBezTo>
                <a:lnTo>
                  <a:pt x="500515" y="314325"/>
                </a:lnTo>
                <a:lnTo>
                  <a:pt x="186190" y="257175"/>
                </a:lnTo>
                <a:cubicBezTo>
                  <a:pt x="154741" y="240450"/>
                  <a:pt x="79907" y="230399"/>
                  <a:pt x="48458" y="213674"/>
                </a:cubicBezTo>
                <a:lnTo>
                  <a:pt x="0" y="169990"/>
                </a:lnTo>
                <a:cubicBezTo>
                  <a:pt x="38401" y="141167"/>
                  <a:pt x="16732" y="142380"/>
                  <a:pt x="55133" y="113557"/>
                </a:cubicBezTo>
                <a:lnTo>
                  <a:pt x="242354" y="6569"/>
                </a:lnTo>
                <a:lnTo>
                  <a:pt x="481465" y="19050"/>
                </a:lnTo>
                <a:lnTo>
                  <a:pt x="548140" y="55759"/>
                </a:lnTo>
                <a:close/>
              </a:path>
            </a:pathLst>
          </a:custGeom>
          <a:solidFill>
            <a:srgbClr val="B6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89B64A8-2623-4ED6-9E8A-BBC0C6893B1F}"/>
              </a:ext>
            </a:extLst>
          </p:cNvPr>
          <p:cNvSpPr/>
          <p:nvPr/>
        </p:nvSpPr>
        <p:spPr>
          <a:xfrm>
            <a:off x="5011698" y="2814966"/>
            <a:ext cx="581025" cy="192864"/>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35227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92864">
                <a:moveTo>
                  <a:pt x="0" y="126189"/>
                </a:moveTo>
                <a:lnTo>
                  <a:pt x="135227" y="0"/>
                </a:lnTo>
                <a:lnTo>
                  <a:pt x="428625" y="21414"/>
                </a:lnTo>
                <a:lnTo>
                  <a:pt x="581025" y="164289"/>
                </a:lnTo>
                <a:lnTo>
                  <a:pt x="381000" y="192864"/>
                </a:lnTo>
                <a:lnTo>
                  <a:pt x="152400" y="192864"/>
                </a:lnTo>
                <a:lnTo>
                  <a:pt x="0" y="126189"/>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2D1A32D-F25A-4600-8935-AFD349F67069}"/>
              </a:ext>
            </a:extLst>
          </p:cNvPr>
          <p:cNvSpPr/>
          <p:nvPr/>
        </p:nvSpPr>
        <p:spPr>
          <a:xfrm flipH="1">
            <a:off x="3786210" y="2837146"/>
            <a:ext cx="581025" cy="180480"/>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68599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 name="connsiteX0" fmla="*/ 0 w 581025"/>
              <a:gd name="connsiteY0" fmla="*/ 126510 h 193185"/>
              <a:gd name="connsiteX1" fmla="*/ 168599 w 581025"/>
              <a:gd name="connsiteY1" fmla="*/ 321 h 193185"/>
              <a:gd name="connsiteX2" fmla="*/ 428625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26510 h 193185"/>
              <a:gd name="connsiteX1" fmla="*/ 168599 w 581025"/>
              <a:gd name="connsiteY1" fmla="*/ 321 h 193185"/>
              <a:gd name="connsiteX2" fmla="*/ 465334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13805 h 180480"/>
              <a:gd name="connsiteX1" fmla="*/ 178610 w 581025"/>
              <a:gd name="connsiteY1" fmla="*/ 965 h 180480"/>
              <a:gd name="connsiteX2" fmla="*/ 465334 w 581025"/>
              <a:gd name="connsiteY2" fmla="*/ 9030 h 180480"/>
              <a:gd name="connsiteX3" fmla="*/ 581025 w 581025"/>
              <a:gd name="connsiteY3" fmla="*/ 151905 h 180480"/>
              <a:gd name="connsiteX4" fmla="*/ 381000 w 581025"/>
              <a:gd name="connsiteY4" fmla="*/ 180480 h 180480"/>
              <a:gd name="connsiteX5" fmla="*/ 152400 w 581025"/>
              <a:gd name="connsiteY5" fmla="*/ 180480 h 180480"/>
              <a:gd name="connsiteX6" fmla="*/ 0 w 581025"/>
              <a:gd name="connsiteY6" fmla="*/ 113805 h 1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80480">
                <a:moveTo>
                  <a:pt x="0" y="113805"/>
                </a:moveTo>
                <a:lnTo>
                  <a:pt x="178610" y="965"/>
                </a:lnTo>
                <a:cubicBezTo>
                  <a:pt x="278634" y="-1909"/>
                  <a:pt x="378659" y="1892"/>
                  <a:pt x="465334" y="9030"/>
                </a:cubicBezTo>
                <a:lnTo>
                  <a:pt x="581025" y="151905"/>
                </a:lnTo>
                <a:lnTo>
                  <a:pt x="381000" y="180480"/>
                </a:lnTo>
                <a:lnTo>
                  <a:pt x="152400" y="180480"/>
                </a:lnTo>
                <a:lnTo>
                  <a:pt x="0" y="113805"/>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811D704-B1A5-4132-8F6F-98019E241ACD}"/>
              </a:ext>
            </a:extLst>
          </p:cNvPr>
          <p:cNvSpPr/>
          <p:nvPr/>
        </p:nvSpPr>
        <p:spPr>
          <a:xfrm rot="20248372">
            <a:off x="5019586" y="2817844"/>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B724F8D-0F18-4824-9368-E505EC28EA4A}"/>
              </a:ext>
            </a:extLst>
          </p:cNvPr>
          <p:cNvSpPr/>
          <p:nvPr/>
        </p:nvSpPr>
        <p:spPr>
          <a:xfrm rot="20248372">
            <a:off x="3827262" y="2835478"/>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66" name="Ink 65">
                <a:extLst>
                  <a:ext uri="{FF2B5EF4-FFF2-40B4-BE49-F238E27FC236}">
                    <a16:creationId xmlns:a16="http://schemas.microsoft.com/office/drawing/2014/main" id="{1063F2AC-1008-40BA-8E1C-79836BA74480}"/>
                  </a:ext>
                </a:extLst>
              </p14:cNvPr>
              <p14:cNvContentPartPr/>
              <p14:nvPr/>
            </p14:nvContentPartPr>
            <p14:xfrm>
              <a:off x="3961605" y="4180320"/>
              <a:ext cx="1430280" cy="365940"/>
            </p14:xfrm>
          </p:contentPart>
        </mc:Choice>
        <mc:Fallback xmlns="">
          <p:pic>
            <p:nvPicPr>
              <p:cNvPr id="66" name="Ink 65">
                <a:extLst>
                  <a:ext uri="{FF2B5EF4-FFF2-40B4-BE49-F238E27FC236}">
                    <a16:creationId xmlns:a16="http://schemas.microsoft.com/office/drawing/2014/main" id="{1063F2AC-1008-40BA-8E1C-79836BA74480}"/>
                  </a:ext>
                </a:extLst>
              </p:cNvPr>
              <p:cNvPicPr/>
              <p:nvPr/>
            </p:nvPicPr>
            <p:blipFill>
              <a:blip r:embed="rId9"/>
              <a:stretch>
                <a:fillRect/>
              </a:stretch>
            </p:blipFill>
            <p:spPr>
              <a:xfrm>
                <a:off x="3957285" y="4176002"/>
                <a:ext cx="1438920" cy="3745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Ink 73">
                <a:extLst>
                  <a:ext uri="{FF2B5EF4-FFF2-40B4-BE49-F238E27FC236}">
                    <a16:creationId xmlns:a16="http://schemas.microsoft.com/office/drawing/2014/main" id="{4328EAAA-963D-4377-8B1A-0EFC779B38E5}"/>
                  </a:ext>
                </a:extLst>
              </p14:cNvPr>
              <p14:cNvContentPartPr/>
              <p14:nvPr/>
            </p14:nvContentPartPr>
            <p14:xfrm>
              <a:off x="4370925" y="3238380"/>
              <a:ext cx="687600" cy="619920"/>
            </p14:xfrm>
          </p:contentPart>
        </mc:Choice>
        <mc:Fallback xmlns="">
          <p:pic>
            <p:nvPicPr>
              <p:cNvPr id="74" name="Ink 73">
                <a:extLst>
                  <a:ext uri="{FF2B5EF4-FFF2-40B4-BE49-F238E27FC236}">
                    <a16:creationId xmlns:a16="http://schemas.microsoft.com/office/drawing/2014/main" id="{4328EAAA-963D-4377-8B1A-0EFC779B38E5}"/>
                  </a:ext>
                </a:extLst>
              </p:cNvPr>
              <p:cNvPicPr/>
              <p:nvPr/>
            </p:nvPicPr>
            <p:blipFill>
              <a:blip r:embed="rId11"/>
              <a:stretch>
                <a:fillRect/>
              </a:stretch>
            </p:blipFill>
            <p:spPr>
              <a:xfrm>
                <a:off x="4366605" y="3234060"/>
                <a:ext cx="696240" cy="628560"/>
              </a:xfrm>
              <a:prstGeom prst="rect">
                <a:avLst/>
              </a:prstGeom>
            </p:spPr>
          </p:pic>
        </mc:Fallback>
      </mc:AlternateContent>
      <p:sp>
        <p:nvSpPr>
          <p:cNvPr id="76" name="Thought Bubble: Cloud 75" hidden="1">
            <a:extLst>
              <a:ext uri="{FF2B5EF4-FFF2-40B4-BE49-F238E27FC236}">
                <a16:creationId xmlns:a16="http://schemas.microsoft.com/office/drawing/2014/main" id="{DE0DDA61-83B3-49EE-B526-43825FFB8A18}"/>
              </a:ext>
            </a:extLst>
          </p:cNvPr>
          <p:cNvSpPr/>
          <p:nvPr/>
        </p:nvSpPr>
        <p:spPr>
          <a:xfrm>
            <a:off x="149669" y="792965"/>
            <a:ext cx="2655722" cy="1630874"/>
          </a:xfrm>
          <a:prstGeom prst="cloudCallout">
            <a:avLst>
              <a:gd name="adj1" fmla="val 67158"/>
              <a:gd name="adj2" fmla="val 36802"/>
            </a:avLst>
          </a:prstGeom>
          <a:ln w="285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ack Issues BB" panose="02000503000000020004" pitchFamily="50" charset="0"/>
              </a:rPr>
              <a:t>Cool, </a:t>
            </a:r>
          </a:p>
          <a:p>
            <a:pPr algn="ctr"/>
            <a:r>
              <a:rPr lang="en-US" dirty="0">
                <a:latin typeface="Back Issues BB" panose="02000503000000020004" pitchFamily="50" charset="0"/>
              </a:rPr>
              <a:t>I guess.</a:t>
            </a:r>
          </a:p>
        </p:txBody>
      </p:sp>
      <p:sp>
        <p:nvSpPr>
          <p:cNvPr id="31" name="Freeform: Shape 30" hidden="1">
            <a:extLst>
              <a:ext uri="{FF2B5EF4-FFF2-40B4-BE49-F238E27FC236}">
                <a16:creationId xmlns:a16="http://schemas.microsoft.com/office/drawing/2014/main" id="{2D645961-C031-42BF-8438-C8584FD0C750}"/>
              </a:ext>
            </a:extLst>
          </p:cNvPr>
          <p:cNvSpPr/>
          <p:nvPr/>
        </p:nvSpPr>
        <p:spPr>
          <a:xfrm>
            <a:off x="4294686" y="5861687"/>
            <a:ext cx="1142655" cy="841375"/>
          </a:xfrm>
          <a:custGeom>
            <a:avLst/>
            <a:gdLst>
              <a:gd name="connsiteX0" fmla="*/ 63500 w 1054100"/>
              <a:gd name="connsiteY0" fmla="*/ 50800 h 787400"/>
              <a:gd name="connsiteX1" fmla="*/ 0 w 1054100"/>
              <a:gd name="connsiteY1" fmla="*/ 660400 h 787400"/>
              <a:gd name="connsiteX2" fmla="*/ 12700 w 1054100"/>
              <a:gd name="connsiteY2" fmla="*/ 787400 h 787400"/>
              <a:gd name="connsiteX3" fmla="*/ 1003300 w 1054100"/>
              <a:gd name="connsiteY3" fmla="*/ 787400 h 787400"/>
              <a:gd name="connsiteX4" fmla="*/ 1054100 w 1054100"/>
              <a:gd name="connsiteY4" fmla="*/ 647700 h 787400"/>
              <a:gd name="connsiteX5" fmla="*/ 1041400 w 1054100"/>
              <a:gd name="connsiteY5" fmla="*/ 520700 h 787400"/>
              <a:gd name="connsiteX6" fmla="*/ 927100 w 1054100"/>
              <a:gd name="connsiteY6" fmla="*/ 0 h 787400"/>
              <a:gd name="connsiteX7" fmla="*/ 825500 w 1054100"/>
              <a:gd name="connsiteY7" fmla="*/ 63500 h 787400"/>
              <a:gd name="connsiteX8" fmla="*/ 508000 w 1054100"/>
              <a:gd name="connsiteY8" fmla="*/ 63500 h 787400"/>
              <a:gd name="connsiteX9" fmla="*/ 317500 w 1054100"/>
              <a:gd name="connsiteY9" fmla="*/ 101600 h 787400"/>
              <a:gd name="connsiteX10" fmla="*/ 63500 w 1054100"/>
              <a:gd name="connsiteY10" fmla="*/ 50800 h 787400"/>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212725 h 898525"/>
              <a:gd name="connsiteX10" fmla="*/ 34925 w 1054100"/>
              <a:gd name="connsiteY10" fmla="*/ 0 h 898525"/>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165100 h 898525"/>
              <a:gd name="connsiteX10" fmla="*/ 34925 w 1054100"/>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041400 w 1177925"/>
              <a:gd name="connsiteY5" fmla="*/ 63182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50800 w 1177925"/>
              <a:gd name="connsiteY2" fmla="*/ 84137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65100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42167 w 1177925"/>
              <a:gd name="connsiteY5" fmla="*/ 631420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5" h="841375">
                <a:moveTo>
                  <a:pt x="34925" y="0"/>
                </a:moveTo>
                <a:lnTo>
                  <a:pt x="0" y="771525"/>
                </a:lnTo>
                <a:lnTo>
                  <a:pt x="50800" y="841375"/>
                </a:lnTo>
                <a:lnTo>
                  <a:pt x="965200" y="841375"/>
                </a:lnTo>
                <a:lnTo>
                  <a:pt x="1177925" y="806450"/>
                </a:lnTo>
                <a:cubicBezTo>
                  <a:pt x="1132417" y="748242"/>
                  <a:pt x="1183971" y="747308"/>
                  <a:pt x="1142167" y="631420"/>
                </a:cubicBezTo>
                <a:cubicBezTo>
                  <a:pt x="1100363" y="515533"/>
                  <a:pt x="965200" y="284692"/>
                  <a:pt x="927100" y="111125"/>
                </a:cubicBezTo>
                <a:lnTo>
                  <a:pt x="825500" y="174625"/>
                </a:lnTo>
                <a:lnTo>
                  <a:pt x="508000" y="174625"/>
                </a:lnTo>
                <a:lnTo>
                  <a:pt x="317500" y="131054"/>
                </a:lnTo>
                <a:lnTo>
                  <a:pt x="34925" y="0"/>
                </a:lnTo>
                <a:close/>
              </a:path>
            </a:pathLst>
          </a:custGeom>
          <a:solidFill>
            <a:srgbClr val="292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6A01970E-0E61-4825-A0E3-83F12B72B926}"/>
              </a:ext>
            </a:extLst>
          </p:cNvPr>
          <p:cNvSpPr/>
          <p:nvPr/>
        </p:nvSpPr>
        <p:spPr>
          <a:xfrm rot="18894787">
            <a:off x="3329361" y="3194498"/>
            <a:ext cx="728140" cy="1091396"/>
          </a:xfrm>
          <a:custGeom>
            <a:avLst/>
            <a:gdLst>
              <a:gd name="connsiteX0" fmla="*/ 0 w 573220"/>
              <a:gd name="connsiteY0" fmla="*/ 545695 h 1091389"/>
              <a:gd name="connsiteX1" fmla="*/ 286610 w 573220"/>
              <a:gd name="connsiteY1" fmla="*/ 0 h 1091389"/>
              <a:gd name="connsiteX2" fmla="*/ 573220 w 573220"/>
              <a:gd name="connsiteY2" fmla="*/ 545695 h 1091389"/>
              <a:gd name="connsiteX3" fmla="*/ 286610 w 573220"/>
              <a:gd name="connsiteY3" fmla="*/ 1091390 h 1091389"/>
              <a:gd name="connsiteX4" fmla="*/ 0 w 573220"/>
              <a:gd name="connsiteY4" fmla="*/ 545695 h 1091389"/>
              <a:gd name="connsiteX0" fmla="*/ 0 w 728140"/>
              <a:gd name="connsiteY0" fmla="*/ 545698 h 1091396"/>
              <a:gd name="connsiteX1" fmla="*/ 286610 w 728140"/>
              <a:gd name="connsiteY1" fmla="*/ 3 h 1091396"/>
              <a:gd name="connsiteX2" fmla="*/ 728140 w 728140"/>
              <a:gd name="connsiteY2" fmla="*/ 539198 h 1091396"/>
              <a:gd name="connsiteX3" fmla="*/ 286610 w 728140"/>
              <a:gd name="connsiteY3" fmla="*/ 1091393 h 1091396"/>
              <a:gd name="connsiteX4" fmla="*/ 0 w 728140"/>
              <a:gd name="connsiteY4" fmla="*/ 545698 h 109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40" h="1091396">
                <a:moveTo>
                  <a:pt x="0" y="545698"/>
                </a:moveTo>
                <a:cubicBezTo>
                  <a:pt x="0" y="244319"/>
                  <a:pt x="165253" y="1086"/>
                  <a:pt x="286610" y="3"/>
                </a:cubicBezTo>
                <a:cubicBezTo>
                  <a:pt x="407967" y="-1080"/>
                  <a:pt x="728140" y="237819"/>
                  <a:pt x="728140" y="539198"/>
                </a:cubicBezTo>
                <a:cubicBezTo>
                  <a:pt x="728140" y="840577"/>
                  <a:pt x="407967" y="1090310"/>
                  <a:pt x="286610" y="1091393"/>
                </a:cubicBezTo>
                <a:cubicBezTo>
                  <a:pt x="165253" y="1092476"/>
                  <a:pt x="0" y="847077"/>
                  <a:pt x="0" y="545698"/>
                </a:cubicBezTo>
                <a:close/>
              </a:path>
            </a:pathLst>
          </a:custGeom>
          <a:solidFill>
            <a:srgbClr val="C67A6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2B8DB89-4DF4-4DBF-952E-42830B6EC921}"/>
              </a:ext>
            </a:extLst>
          </p:cNvPr>
          <p:cNvSpPr/>
          <p:nvPr/>
        </p:nvSpPr>
        <p:spPr>
          <a:xfrm rot="2283523">
            <a:off x="5228296" y="3239065"/>
            <a:ext cx="732692" cy="1103462"/>
          </a:xfrm>
          <a:custGeom>
            <a:avLst/>
            <a:gdLst>
              <a:gd name="connsiteX0" fmla="*/ 0 w 573220"/>
              <a:gd name="connsiteY0" fmla="*/ 551663 h 1103325"/>
              <a:gd name="connsiteX1" fmla="*/ 286610 w 573220"/>
              <a:gd name="connsiteY1" fmla="*/ 0 h 1103325"/>
              <a:gd name="connsiteX2" fmla="*/ 573220 w 573220"/>
              <a:gd name="connsiteY2" fmla="*/ 551663 h 1103325"/>
              <a:gd name="connsiteX3" fmla="*/ 286610 w 573220"/>
              <a:gd name="connsiteY3" fmla="*/ 1103326 h 1103325"/>
              <a:gd name="connsiteX4" fmla="*/ 0 w 573220"/>
              <a:gd name="connsiteY4" fmla="*/ 551663 h 1103325"/>
              <a:gd name="connsiteX0" fmla="*/ 0 w 732692"/>
              <a:gd name="connsiteY0" fmla="*/ 579807 h 1103462"/>
              <a:gd name="connsiteX1" fmla="*/ 446082 w 732692"/>
              <a:gd name="connsiteY1" fmla="*/ 64 h 1103462"/>
              <a:gd name="connsiteX2" fmla="*/ 732692 w 732692"/>
              <a:gd name="connsiteY2" fmla="*/ 551727 h 1103462"/>
              <a:gd name="connsiteX3" fmla="*/ 446082 w 732692"/>
              <a:gd name="connsiteY3" fmla="*/ 1103390 h 1103462"/>
              <a:gd name="connsiteX4" fmla="*/ 0 w 732692"/>
              <a:gd name="connsiteY4" fmla="*/ 579807 h 110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92" h="1103462">
                <a:moveTo>
                  <a:pt x="0" y="579807"/>
                </a:moveTo>
                <a:cubicBezTo>
                  <a:pt x="0" y="275132"/>
                  <a:pt x="323967" y="4744"/>
                  <a:pt x="446082" y="64"/>
                </a:cubicBezTo>
                <a:cubicBezTo>
                  <a:pt x="568197" y="-4616"/>
                  <a:pt x="732692" y="247052"/>
                  <a:pt x="732692" y="551727"/>
                </a:cubicBezTo>
                <a:cubicBezTo>
                  <a:pt x="732692" y="856402"/>
                  <a:pt x="568197" y="1098710"/>
                  <a:pt x="446082" y="1103390"/>
                </a:cubicBezTo>
                <a:cubicBezTo>
                  <a:pt x="323967" y="1108070"/>
                  <a:pt x="0" y="884482"/>
                  <a:pt x="0" y="579807"/>
                </a:cubicBezTo>
                <a:close/>
              </a:path>
            </a:pathLst>
          </a:custGeom>
          <a:solidFill>
            <a:srgbClr val="C67A60">
              <a:alpha val="71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76EE004-9C8D-4AF5-BA35-0CEEBE0F56F8}"/>
              </a:ext>
            </a:extLst>
          </p:cNvPr>
          <p:cNvGrpSpPr/>
          <p:nvPr/>
        </p:nvGrpSpPr>
        <p:grpSpPr>
          <a:xfrm>
            <a:off x="-374765" y="-249675"/>
            <a:ext cx="9893528" cy="7168678"/>
            <a:chOff x="-374765" y="-249675"/>
            <a:chExt cx="9893528" cy="7168678"/>
          </a:xfrm>
        </p:grpSpPr>
        <p:sp>
          <p:nvSpPr>
            <p:cNvPr id="40" name="Rectangle 39">
              <a:extLst>
                <a:ext uri="{FF2B5EF4-FFF2-40B4-BE49-F238E27FC236}">
                  <a16:creationId xmlns:a16="http://schemas.microsoft.com/office/drawing/2014/main" id="{DB86F7FD-BEC9-435F-A7E5-2C0A6F4C25BD}"/>
                </a:ext>
              </a:extLst>
            </p:cNvPr>
            <p:cNvSpPr/>
            <p:nvPr/>
          </p:nvSpPr>
          <p:spPr>
            <a:xfrm>
              <a:off x="-244929" y="-249675"/>
              <a:ext cx="9633857"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15BDEA5-72C1-4EE5-AE11-D9CF348B8A5A}"/>
                </a:ext>
              </a:extLst>
            </p:cNvPr>
            <p:cNvSpPr/>
            <p:nvPr/>
          </p:nvSpPr>
          <p:spPr>
            <a:xfrm rot="5400000">
              <a:off x="-3341478" y="3276956"/>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67C150F-78A3-4497-8475-EEC8B1092DDA}"/>
                </a:ext>
              </a:extLst>
            </p:cNvPr>
            <p:cNvSpPr/>
            <p:nvPr/>
          </p:nvSpPr>
          <p:spPr>
            <a:xfrm rot="5400000">
              <a:off x="5876717" y="3155690"/>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80916B8A-3F5B-444D-B127-5AA7A8E59B9C}"/>
              </a:ext>
            </a:extLst>
          </p:cNvPr>
          <p:cNvSpPr txBox="1"/>
          <p:nvPr/>
        </p:nvSpPr>
        <p:spPr>
          <a:xfrm>
            <a:off x="1036843" y="785450"/>
            <a:ext cx="1866900" cy="923330"/>
          </a:xfrm>
          <a:prstGeom prst="rect">
            <a:avLst/>
          </a:prstGeom>
          <a:noFill/>
        </p:spPr>
        <p:txBody>
          <a:bodyPr wrap="square" rtlCol="0">
            <a:spAutoFit/>
          </a:bodyPr>
          <a:lstStyle/>
          <a:p>
            <a:r>
              <a:rPr lang="en-US" b="1" dirty="0"/>
              <a:t>Mouth outline</a:t>
            </a:r>
          </a:p>
          <a:p>
            <a:r>
              <a:rPr lang="en-US" i="1" dirty="0"/>
              <a:t>Draw</a:t>
            </a:r>
          </a:p>
          <a:p>
            <a:r>
              <a:rPr lang="en-US" i="1" dirty="0"/>
              <a:t>*Use </a:t>
            </a:r>
            <a:r>
              <a:rPr lang="en-US" b="1" i="1" dirty="0"/>
              <a:t>Pen </a:t>
            </a:r>
            <a:r>
              <a:rPr lang="en-US" i="1" dirty="0"/>
              <a:t>tool</a:t>
            </a:r>
            <a:endParaRPr lang="en-US" b="1" i="1" dirty="0"/>
          </a:p>
        </p:txBody>
      </p:sp>
      <p:grpSp>
        <p:nvGrpSpPr>
          <p:cNvPr id="36" name="iPad">
            <a:extLst>
              <a:ext uri="{FF2B5EF4-FFF2-40B4-BE49-F238E27FC236}">
                <a16:creationId xmlns:a16="http://schemas.microsoft.com/office/drawing/2014/main" id="{3FB49591-0AD2-42B0-B4C0-7FE424D51D0E}"/>
              </a:ext>
            </a:extLst>
          </p:cNvPr>
          <p:cNvGrpSpPr/>
          <p:nvPr/>
        </p:nvGrpSpPr>
        <p:grpSpPr>
          <a:xfrm>
            <a:off x="0" y="188976"/>
            <a:ext cx="9144000" cy="6858938"/>
            <a:chOff x="0" y="188976"/>
            <a:chExt cx="9144000" cy="6858938"/>
          </a:xfrm>
        </p:grpSpPr>
        <p:sp>
          <p:nvSpPr>
            <p:cNvPr id="37" name="Rectangle 36">
              <a:extLst>
                <a:ext uri="{FF2B5EF4-FFF2-40B4-BE49-F238E27FC236}">
                  <a16:creationId xmlns:a16="http://schemas.microsoft.com/office/drawing/2014/main" id="{AF18F0E8-CA7B-45DC-B940-8A17F77B8591}"/>
                </a:ext>
              </a:extLst>
            </p:cNvPr>
            <p:cNvSpPr/>
            <p:nvPr/>
          </p:nvSpPr>
          <p:spPr>
            <a:xfrm>
              <a:off x="0" y="6471138"/>
              <a:ext cx="9144000" cy="5767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843C685E-0C10-41CF-9DEC-F3BEB5BCD11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88976"/>
              <a:ext cx="9144000" cy="6480048"/>
            </a:xfrm>
            <a:prstGeom prst="rect">
              <a:avLst/>
            </a:prstGeom>
          </p:spPr>
        </p:pic>
      </p:grpSp>
      <p:pic>
        <p:nvPicPr>
          <p:cNvPr id="2" name="Recorded Sound">
            <a:hlinkClick r:id="" action="ppaction://media"/>
            <a:extLst>
              <a:ext uri="{FF2B5EF4-FFF2-40B4-BE49-F238E27FC236}">
                <a16:creationId xmlns:a16="http://schemas.microsoft.com/office/drawing/2014/main" id="{5D92BB58-E472-4978-BC68-58B3D1B944AC}"/>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2159306" y="7999796"/>
            <a:ext cx="609600" cy="609600"/>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14">
            <p14:nvContentPartPr>
              <p14:cNvPr id="3" name="Ink 2">
                <a:extLst>
                  <a:ext uri="{FF2B5EF4-FFF2-40B4-BE49-F238E27FC236}">
                    <a16:creationId xmlns:a16="http://schemas.microsoft.com/office/drawing/2014/main" id="{47BAC6F3-547F-49F4-9B08-B02BF5731512}"/>
                  </a:ext>
                </a:extLst>
              </p14:cNvPr>
              <p14:cNvContentPartPr/>
              <p14:nvPr>
                <p:extLst>
                  <p:ext uri="{42D2F446-02D8-4167-A562-619A0277C38B}">
                    <p15:isNarration xmlns:p15="http://schemas.microsoft.com/office/powerpoint/2012/main" val="1"/>
                  </p:ext>
                </p:extLst>
              </p14:nvPr>
            </p14:nvContentPartPr>
            <p14:xfrm>
              <a:off x="3809880" y="4010760"/>
              <a:ext cx="1765080" cy="802440"/>
            </p14:xfrm>
          </p:contentPart>
        </mc:Choice>
        <mc:Fallback xmlns="">
          <p:pic>
            <p:nvPicPr>
              <p:cNvPr id="3" name="Ink 2">
                <a:extLst>
                  <a:ext uri="{FF2B5EF4-FFF2-40B4-BE49-F238E27FC236}">
                    <a16:creationId xmlns:a16="http://schemas.microsoft.com/office/drawing/2014/main" id="{47BAC6F3-547F-49F4-9B08-B02BF5731512}"/>
                  </a:ext>
                </a:extLst>
              </p:cNvPr>
              <p:cNvPicPr>
                <a:picLocks noGrp="1" noRot="1" noChangeAspect="1" noMove="1" noResize="1" noEditPoints="1" noAdjustHandles="1" noChangeArrowheads="1" noChangeShapeType="1"/>
              </p:cNvPicPr>
              <p:nvPr/>
            </p:nvPicPr>
            <p:blipFill>
              <a:blip r:embed="rId15"/>
              <a:stretch>
                <a:fillRect/>
              </a:stretch>
            </p:blipFill>
            <p:spPr>
              <a:xfrm>
                <a:off x="3800520" y="4001400"/>
                <a:ext cx="1783800" cy="821160"/>
              </a:xfrm>
              <a:prstGeom prst="rect">
                <a:avLst/>
              </a:prstGeom>
            </p:spPr>
          </p:pic>
        </mc:Fallback>
      </mc:AlternateContent>
    </p:spTree>
    <p:custDataLst>
      <p:tags r:id="rId1"/>
    </p:custDataLst>
    <p:extLst>
      <p:ext uri="{BB962C8B-B14F-4D97-AF65-F5344CB8AC3E}">
        <p14:creationId xmlns:p14="http://schemas.microsoft.com/office/powerpoint/2010/main" val="631262345"/>
      </p:ext>
    </p:extLst>
  </p:cSld>
  <p:clrMapOvr>
    <a:masterClrMapping/>
  </p:clrMapOvr>
  <p:transition spd="slow" advTm="10035">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par>
                          <p:cTn id="8" fill="hold">
                            <p:stCondLst>
                              <p:cond delay="1"/>
                            </p:stCondLst>
                            <p:childTnLst>
                              <p:par>
                                <p:cTn id="9" presetID="1" presetClass="mediacall" presetSubtype="0" fill="hold" nodeType="afterEffect">
                                  <p:stCondLst>
                                    <p:cond delay="0"/>
                                  </p:stCondLst>
                                  <p:childTnLst>
                                    <p:cmd type="call" cmd="playFrom(0.0)">
                                      <p:cBhvr>
                                        <p:cTn id="10" dur="79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158" objId="2"/>
        <p14:stopEvt time="8119" objId="2"/>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kiyo">
            <a:extLst>
              <a:ext uri="{FF2B5EF4-FFF2-40B4-BE49-F238E27FC236}">
                <a16:creationId xmlns:a16="http://schemas.microsoft.com/office/drawing/2014/main" id="{82CED3C5-83F0-49A4-B958-C80CD99FBE2B}"/>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79253"/>
          <a:stretch/>
        </p:blipFill>
        <p:spPr>
          <a:xfrm>
            <a:off x="639001" y="662340"/>
            <a:ext cx="8355331" cy="6195660"/>
          </a:xfrm>
          <a:prstGeom prst="rect">
            <a:avLst/>
          </a:prstGeom>
        </p:spPr>
      </p:pic>
      <p:sp>
        <p:nvSpPr>
          <p:cNvPr id="8" name="Trapezoid 7">
            <a:extLst>
              <a:ext uri="{FF2B5EF4-FFF2-40B4-BE49-F238E27FC236}">
                <a16:creationId xmlns:a16="http://schemas.microsoft.com/office/drawing/2014/main" id="{65EFF8FB-817E-4FAD-98EE-18C3B78B32DD}"/>
              </a:ext>
            </a:extLst>
          </p:cNvPr>
          <p:cNvSpPr/>
          <p:nvPr/>
        </p:nvSpPr>
        <p:spPr>
          <a:xfrm>
            <a:off x="2159306" y="3460176"/>
            <a:ext cx="4825388" cy="3316077"/>
          </a:xfrm>
          <a:custGeom>
            <a:avLst/>
            <a:gdLst>
              <a:gd name="connsiteX0" fmla="*/ 0 w 4825388"/>
              <a:gd name="connsiteY0" fmla="*/ 2798284 h 2798284"/>
              <a:gd name="connsiteX1" fmla="*/ 699571 w 4825388"/>
              <a:gd name="connsiteY1" fmla="*/ 0 h 2798284"/>
              <a:gd name="connsiteX2" fmla="*/ 4125817 w 4825388"/>
              <a:gd name="connsiteY2" fmla="*/ 0 h 2798284"/>
              <a:gd name="connsiteX3" fmla="*/ 4825388 w 4825388"/>
              <a:gd name="connsiteY3" fmla="*/ 2798284 h 2798284"/>
              <a:gd name="connsiteX4" fmla="*/ 0 w 4825388"/>
              <a:gd name="connsiteY4" fmla="*/ 2798284 h 2798284"/>
              <a:gd name="connsiteX0" fmla="*/ 0 w 4825388"/>
              <a:gd name="connsiteY0" fmla="*/ 3316077 h 3316077"/>
              <a:gd name="connsiteX1" fmla="*/ 886857 w 4825388"/>
              <a:gd name="connsiteY1" fmla="*/ 0 h 3316077"/>
              <a:gd name="connsiteX2" fmla="*/ 4125817 w 4825388"/>
              <a:gd name="connsiteY2" fmla="*/ 517793 h 3316077"/>
              <a:gd name="connsiteX3" fmla="*/ 4825388 w 4825388"/>
              <a:gd name="connsiteY3" fmla="*/ 3316077 h 3316077"/>
              <a:gd name="connsiteX4" fmla="*/ 0 w 4825388"/>
              <a:gd name="connsiteY4" fmla="*/ 3316077 h 3316077"/>
              <a:gd name="connsiteX0" fmla="*/ 0 w 4825388"/>
              <a:gd name="connsiteY0" fmla="*/ 3316077 h 3316077"/>
              <a:gd name="connsiteX1" fmla="*/ 886857 w 4825388"/>
              <a:gd name="connsiteY1" fmla="*/ 0 h 3316077"/>
              <a:gd name="connsiteX2" fmla="*/ 3949547 w 4825388"/>
              <a:gd name="connsiteY2" fmla="*/ 209321 h 3316077"/>
              <a:gd name="connsiteX3" fmla="*/ 4825388 w 4825388"/>
              <a:gd name="connsiteY3" fmla="*/ 3316077 h 3316077"/>
              <a:gd name="connsiteX4" fmla="*/ 0 w 4825388"/>
              <a:gd name="connsiteY4" fmla="*/ 3316077 h 331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388" h="3316077">
                <a:moveTo>
                  <a:pt x="0" y="3316077"/>
                </a:moveTo>
                <a:lnTo>
                  <a:pt x="886857" y="0"/>
                </a:lnTo>
                <a:lnTo>
                  <a:pt x="3949547" y="209321"/>
                </a:lnTo>
                <a:lnTo>
                  <a:pt x="4825388" y="3316077"/>
                </a:lnTo>
                <a:lnTo>
                  <a:pt x="0" y="3316077"/>
                </a:lnTo>
                <a:close/>
              </a:path>
            </a:pathLst>
          </a:cu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F40095-E598-4F94-B459-7E48223A7B01}"/>
              </a:ext>
            </a:extLst>
          </p:cNvPr>
          <p:cNvSpPr/>
          <p:nvPr/>
        </p:nvSpPr>
        <p:spPr>
          <a:xfrm>
            <a:off x="3029639" y="936434"/>
            <a:ext cx="3216925" cy="3855903"/>
          </a:xfrm>
          <a:prstGeom prst="ellipse">
            <a:avLst/>
          </a:pr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9C5AE8-1942-4B23-991F-B881BCCFDFD0}"/>
              </a:ext>
            </a:extLst>
          </p:cNvPr>
          <p:cNvSpPr txBox="1"/>
          <p:nvPr/>
        </p:nvSpPr>
        <p:spPr>
          <a:xfrm>
            <a:off x="149668" y="77565"/>
            <a:ext cx="8844664" cy="584775"/>
          </a:xfrm>
          <a:prstGeom prst="rect">
            <a:avLst/>
          </a:prstGeom>
          <a:noFill/>
        </p:spPr>
        <p:txBody>
          <a:bodyPr wrap="square" rtlCol="0">
            <a:spAutoFit/>
          </a:bodyPr>
          <a:lstStyle/>
          <a:p>
            <a:pPr algn="ctr"/>
            <a:r>
              <a:rPr lang="en-US" sz="3200" dirty="0"/>
              <a:t>How to Create Cartoons Using </a:t>
            </a:r>
            <a:r>
              <a:rPr lang="en-US" sz="3200" dirty="0" err="1"/>
              <a:t>Powerpoint</a:t>
            </a:r>
            <a:endParaRPr lang="en-US" sz="3200" dirty="0"/>
          </a:p>
        </p:txBody>
      </p:sp>
      <p:sp>
        <p:nvSpPr>
          <p:cNvPr id="12" name="Rectangle 11">
            <a:extLst>
              <a:ext uri="{FF2B5EF4-FFF2-40B4-BE49-F238E27FC236}">
                <a16:creationId xmlns:a16="http://schemas.microsoft.com/office/drawing/2014/main" id="{9285C53B-DA40-4AB6-A812-9D06AB6812FA}"/>
              </a:ext>
            </a:extLst>
          </p:cNvPr>
          <p:cNvSpPr/>
          <p:nvPr/>
        </p:nvSpPr>
        <p:spPr>
          <a:xfrm>
            <a:off x="3514151" y="4476999"/>
            <a:ext cx="2247900" cy="1800225"/>
          </a:xfrm>
          <a:prstGeom prst="rect">
            <a:avLst/>
          </a:pr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2E20AC3-D294-40EF-AF6C-EBD8146D62E9}"/>
              </a:ext>
            </a:extLst>
          </p:cNvPr>
          <p:cNvSpPr/>
          <p:nvPr/>
        </p:nvSpPr>
        <p:spPr>
          <a:xfrm>
            <a:off x="3227647" y="1442971"/>
            <a:ext cx="2854451" cy="3936116"/>
          </a:xfrm>
          <a:custGeom>
            <a:avLst/>
            <a:gdLst>
              <a:gd name="connsiteX0" fmla="*/ 0 w 2853369"/>
              <a:gd name="connsiteY0" fmla="*/ 1966951 h 3933902"/>
              <a:gd name="connsiteX1" fmla="*/ 1426685 w 2853369"/>
              <a:gd name="connsiteY1" fmla="*/ 0 h 3933902"/>
              <a:gd name="connsiteX2" fmla="*/ 2853370 w 2853369"/>
              <a:gd name="connsiteY2" fmla="*/ 1966951 h 3933902"/>
              <a:gd name="connsiteX3" fmla="*/ 1426685 w 2853369"/>
              <a:gd name="connsiteY3" fmla="*/ 3933902 h 3933902"/>
              <a:gd name="connsiteX4" fmla="*/ 0 w 2853369"/>
              <a:gd name="connsiteY4" fmla="*/ 1966951 h 3933902"/>
              <a:gd name="connsiteX0" fmla="*/ 39033 w 2892403"/>
              <a:gd name="connsiteY0" fmla="*/ 2067136 h 4034087"/>
              <a:gd name="connsiteX1" fmla="*/ 494091 w 2892403"/>
              <a:gd name="connsiteY1" fmla="*/ 473075 h 4034087"/>
              <a:gd name="connsiteX2" fmla="*/ 1465718 w 2892403"/>
              <a:gd name="connsiteY2" fmla="*/ 100185 h 4034087"/>
              <a:gd name="connsiteX3" fmla="*/ 2892403 w 2892403"/>
              <a:gd name="connsiteY3" fmla="*/ 2067136 h 4034087"/>
              <a:gd name="connsiteX4" fmla="*/ 1465718 w 2892403"/>
              <a:gd name="connsiteY4" fmla="*/ 4034087 h 4034087"/>
              <a:gd name="connsiteX5" fmla="*/ 39033 w 2892403"/>
              <a:gd name="connsiteY5" fmla="*/ 2067136 h 4034087"/>
              <a:gd name="connsiteX0" fmla="*/ 39033 w 2914694"/>
              <a:gd name="connsiteY0" fmla="*/ 1967190 h 3934141"/>
              <a:gd name="connsiteX1" fmla="*/ 494091 w 2914694"/>
              <a:gd name="connsiteY1" fmla="*/ 373129 h 3934141"/>
              <a:gd name="connsiteX2" fmla="*/ 1465718 w 2914694"/>
              <a:gd name="connsiteY2" fmla="*/ 239 h 3934141"/>
              <a:gd name="connsiteX3" fmla="*/ 2411791 w 2914694"/>
              <a:gd name="connsiteY3" fmla="*/ 398530 h 3934141"/>
              <a:gd name="connsiteX4" fmla="*/ 2892403 w 2914694"/>
              <a:gd name="connsiteY4" fmla="*/ 1967190 h 3934141"/>
              <a:gd name="connsiteX5" fmla="*/ 1465718 w 2914694"/>
              <a:gd name="connsiteY5" fmla="*/ 3934141 h 3934141"/>
              <a:gd name="connsiteX6" fmla="*/ 39033 w 2914694"/>
              <a:gd name="connsiteY6" fmla="*/ 1967190 h 3934141"/>
              <a:gd name="connsiteX0" fmla="*/ 295 w 2875956"/>
              <a:gd name="connsiteY0" fmla="*/ 1967190 h 3975954"/>
              <a:gd name="connsiteX1" fmla="*/ 455353 w 2875956"/>
              <a:gd name="connsiteY1" fmla="*/ 373129 h 3975954"/>
              <a:gd name="connsiteX2" fmla="*/ 1426980 w 2875956"/>
              <a:gd name="connsiteY2" fmla="*/ 239 h 3975954"/>
              <a:gd name="connsiteX3" fmla="*/ 2373053 w 2875956"/>
              <a:gd name="connsiteY3" fmla="*/ 398530 h 3975954"/>
              <a:gd name="connsiteX4" fmla="*/ 2853665 w 2875956"/>
              <a:gd name="connsiteY4" fmla="*/ 1967190 h 3975954"/>
              <a:gd name="connsiteX5" fmla="*/ 1426980 w 2875956"/>
              <a:gd name="connsiteY5" fmla="*/ 3934141 h 3975954"/>
              <a:gd name="connsiteX6" fmla="*/ 404552 w 2875956"/>
              <a:gd name="connsiteY6" fmla="*/ 3205230 h 3975954"/>
              <a:gd name="connsiteX7" fmla="*/ 295 w 2875956"/>
              <a:gd name="connsiteY7" fmla="*/ 1967190 h 3975954"/>
              <a:gd name="connsiteX0" fmla="*/ 295 w 2854451"/>
              <a:gd name="connsiteY0" fmla="*/ 1967190 h 3936116"/>
              <a:gd name="connsiteX1" fmla="*/ 455353 w 2854451"/>
              <a:gd name="connsiteY1" fmla="*/ 373129 h 3936116"/>
              <a:gd name="connsiteX2" fmla="*/ 1426980 w 2854451"/>
              <a:gd name="connsiteY2" fmla="*/ 239 h 3936116"/>
              <a:gd name="connsiteX3" fmla="*/ 2373053 w 2854451"/>
              <a:gd name="connsiteY3" fmla="*/ 398530 h 3936116"/>
              <a:gd name="connsiteX4" fmla="*/ 2853665 w 2854451"/>
              <a:gd name="connsiteY4" fmla="*/ 1967190 h 3936116"/>
              <a:gd name="connsiteX5" fmla="*/ 2423852 w 2854451"/>
              <a:gd name="connsiteY5" fmla="*/ 3370329 h 3936116"/>
              <a:gd name="connsiteX6" fmla="*/ 1426980 w 2854451"/>
              <a:gd name="connsiteY6" fmla="*/ 3934141 h 3936116"/>
              <a:gd name="connsiteX7" fmla="*/ 404552 w 2854451"/>
              <a:gd name="connsiteY7" fmla="*/ 3205230 h 3936116"/>
              <a:gd name="connsiteX8" fmla="*/ 295 w 2854451"/>
              <a:gd name="connsiteY8" fmla="*/ 1967190 h 39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4451" h="3936116">
                <a:moveTo>
                  <a:pt x="295" y="1967190"/>
                </a:moveTo>
                <a:cubicBezTo>
                  <a:pt x="8762" y="1495173"/>
                  <a:pt x="217572" y="700954"/>
                  <a:pt x="455353" y="373129"/>
                </a:cubicBezTo>
                <a:cubicBezTo>
                  <a:pt x="693134" y="45304"/>
                  <a:pt x="1107363" y="-3994"/>
                  <a:pt x="1426980" y="239"/>
                </a:cubicBezTo>
                <a:cubicBezTo>
                  <a:pt x="1746597" y="4473"/>
                  <a:pt x="2135272" y="70705"/>
                  <a:pt x="2373053" y="398530"/>
                </a:cubicBezTo>
                <a:cubicBezTo>
                  <a:pt x="2610834" y="726355"/>
                  <a:pt x="2870599" y="1529040"/>
                  <a:pt x="2853665" y="1967190"/>
                </a:cubicBezTo>
                <a:cubicBezTo>
                  <a:pt x="2836732" y="2405340"/>
                  <a:pt x="2661633" y="3042504"/>
                  <a:pt x="2423852" y="3370329"/>
                </a:cubicBezTo>
                <a:cubicBezTo>
                  <a:pt x="2186071" y="3698154"/>
                  <a:pt x="1763530" y="3961657"/>
                  <a:pt x="1426980" y="3934141"/>
                </a:cubicBezTo>
                <a:cubicBezTo>
                  <a:pt x="1090430" y="3906625"/>
                  <a:pt x="642333" y="3533055"/>
                  <a:pt x="404552" y="3205230"/>
                </a:cubicBezTo>
                <a:cubicBezTo>
                  <a:pt x="166771" y="2877405"/>
                  <a:pt x="-8172" y="2439207"/>
                  <a:pt x="295" y="1967190"/>
                </a:cubicBezTo>
                <a:close/>
              </a:path>
            </a:pathLst>
          </a:custGeom>
          <a:solidFill>
            <a:srgbClr val="E1A1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A27007-7C5D-463A-A51F-5B0DF06BC857}"/>
              </a:ext>
            </a:extLst>
          </p:cNvPr>
          <p:cNvSpPr/>
          <p:nvPr/>
        </p:nvSpPr>
        <p:spPr>
          <a:xfrm rot="365143">
            <a:off x="6009076" y="3044247"/>
            <a:ext cx="175394"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BF7080A4-FC83-418E-8D96-07B4F04302EB}"/>
              </a:ext>
            </a:extLst>
          </p:cNvPr>
          <p:cNvSpPr/>
          <p:nvPr/>
        </p:nvSpPr>
        <p:spPr>
          <a:xfrm rot="21234857" flipH="1">
            <a:off x="3009929" y="3042547"/>
            <a:ext cx="329313"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A26A3F1-89B7-4B6F-8B9F-B65121720184}"/>
              </a:ext>
            </a:extLst>
          </p:cNvPr>
          <p:cNvSpPr/>
          <p:nvPr/>
        </p:nvSpPr>
        <p:spPr>
          <a:xfrm>
            <a:off x="819150" y="5305425"/>
            <a:ext cx="7591425" cy="1581150"/>
          </a:xfrm>
          <a:custGeom>
            <a:avLst/>
            <a:gdLst>
              <a:gd name="connsiteX0" fmla="*/ 2381250 w 7591425"/>
              <a:gd name="connsiteY0" fmla="*/ 228600 h 1581150"/>
              <a:gd name="connsiteX1" fmla="*/ 2095500 w 7591425"/>
              <a:gd name="connsiteY1" fmla="*/ 495300 h 1581150"/>
              <a:gd name="connsiteX2" fmla="*/ 1657350 w 7591425"/>
              <a:gd name="connsiteY2" fmla="*/ 781050 h 1581150"/>
              <a:gd name="connsiteX3" fmla="*/ 1057275 w 7591425"/>
              <a:gd name="connsiteY3" fmla="*/ 828675 h 1581150"/>
              <a:gd name="connsiteX4" fmla="*/ 314325 w 7591425"/>
              <a:gd name="connsiteY4" fmla="*/ 1152525 h 1581150"/>
              <a:gd name="connsiteX5" fmla="*/ 38100 w 7591425"/>
              <a:gd name="connsiteY5" fmla="*/ 1228725 h 1581150"/>
              <a:gd name="connsiteX6" fmla="*/ 0 w 7591425"/>
              <a:gd name="connsiteY6" fmla="*/ 1562100 h 1581150"/>
              <a:gd name="connsiteX7" fmla="*/ 3457575 w 7591425"/>
              <a:gd name="connsiteY7" fmla="*/ 1552575 h 1581150"/>
              <a:gd name="connsiteX8" fmla="*/ 7591425 w 7591425"/>
              <a:gd name="connsiteY8" fmla="*/ 1533525 h 1581150"/>
              <a:gd name="connsiteX9" fmla="*/ 7524750 w 7591425"/>
              <a:gd name="connsiteY9" fmla="*/ 1162050 h 1581150"/>
              <a:gd name="connsiteX10" fmla="*/ 7162800 w 7591425"/>
              <a:gd name="connsiteY10" fmla="*/ 923925 h 1581150"/>
              <a:gd name="connsiteX11" fmla="*/ 6419850 w 7591425"/>
              <a:gd name="connsiteY11" fmla="*/ 704850 h 1581150"/>
              <a:gd name="connsiteX12" fmla="*/ 5962650 w 7591425"/>
              <a:gd name="connsiteY12" fmla="*/ 523875 h 1581150"/>
              <a:gd name="connsiteX13" fmla="*/ 5838825 w 7591425"/>
              <a:gd name="connsiteY13" fmla="*/ 476250 h 1581150"/>
              <a:gd name="connsiteX14" fmla="*/ 4962525 w 7591425"/>
              <a:gd name="connsiteY14" fmla="*/ 0 h 1581150"/>
              <a:gd name="connsiteX15" fmla="*/ 5048250 w 7591425"/>
              <a:gd name="connsiteY15" fmla="*/ 447675 h 1581150"/>
              <a:gd name="connsiteX16" fmla="*/ 4981575 w 7591425"/>
              <a:gd name="connsiteY16" fmla="*/ 742950 h 1581150"/>
              <a:gd name="connsiteX17" fmla="*/ 4791075 w 7591425"/>
              <a:gd name="connsiteY17" fmla="*/ 1038225 h 1581150"/>
              <a:gd name="connsiteX18" fmla="*/ 4581525 w 7591425"/>
              <a:gd name="connsiteY18" fmla="*/ 1133475 h 1581150"/>
              <a:gd name="connsiteX19" fmla="*/ 4600575 w 7591425"/>
              <a:gd name="connsiteY19" fmla="*/ 1581150 h 1581150"/>
              <a:gd name="connsiteX20" fmla="*/ 3419475 w 7591425"/>
              <a:gd name="connsiteY20" fmla="*/ 1581150 h 1581150"/>
              <a:gd name="connsiteX21" fmla="*/ 3495675 w 7591425"/>
              <a:gd name="connsiteY21" fmla="*/ 1247775 h 1581150"/>
              <a:gd name="connsiteX22" fmla="*/ 3114675 w 7591425"/>
              <a:gd name="connsiteY22" fmla="*/ 1171575 h 1581150"/>
              <a:gd name="connsiteX23" fmla="*/ 2762250 w 7591425"/>
              <a:gd name="connsiteY23" fmla="*/ 895350 h 1581150"/>
              <a:gd name="connsiteX24" fmla="*/ 2686050 w 7591425"/>
              <a:gd name="connsiteY24" fmla="*/ 828675 h 1581150"/>
              <a:gd name="connsiteX25" fmla="*/ 2476500 w 7591425"/>
              <a:gd name="connsiteY25" fmla="*/ 600075 h 1581150"/>
              <a:gd name="connsiteX26" fmla="*/ 2381250 w 7591425"/>
              <a:gd name="connsiteY26" fmla="*/ 22860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91425" h="1581150">
                <a:moveTo>
                  <a:pt x="2381250" y="228600"/>
                </a:moveTo>
                <a:lnTo>
                  <a:pt x="2095500" y="495300"/>
                </a:lnTo>
                <a:lnTo>
                  <a:pt x="1657350" y="781050"/>
                </a:lnTo>
                <a:lnTo>
                  <a:pt x="1057275" y="828675"/>
                </a:lnTo>
                <a:lnTo>
                  <a:pt x="314325" y="1152525"/>
                </a:lnTo>
                <a:lnTo>
                  <a:pt x="38100" y="1228725"/>
                </a:lnTo>
                <a:lnTo>
                  <a:pt x="0" y="1562100"/>
                </a:lnTo>
                <a:lnTo>
                  <a:pt x="3457575" y="1552575"/>
                </a:lnTo>
                <a:lnTo>
                  <a:pt x="7591425" y="1533525"/>
                </a:lnTo>
                <a:lnTo>
                  <a:pt x="7524750" y="1162050"/>
                </a:lnTo>
                <a:lnTo>
                  <a:pt x="7162800" y="923925"/>
                </a:lnTo>
                <a:lnTo>
                  <a:pt x="6419850" y="704850"/>
                </a:lnTo>
                <a:lnTo>
                  <a:pt x="5962650" y="523875"/>
                </a:lnTo>
                <a:lnTo>
                  <a:pt x="5838825" y="476250"/>
                </a:lnTo>
                <a:lnTo>
                  <a:pt x="4962525" y="0"/>
                </a:lnTo>
                <a:lnTo>
                  <a:pt x="5048250" y="447675"/>
                </a:lnTo>
                <a:lnTo>
                  <a:pt x="4981575" y="742950"/>
                </a:lnTo>
                <a:lnTo>
                  <a:pt x="4791075" y="1038225"/>
                </a:lnTo>
                <a:lnTo>
                  <a:pt x="4581525" y="1133475"/>
                </a:lnTo>
                <a:lnTo>
                  <a:pt x="4600575" y="1581150"/>
                </a:lnTo>
                <a:lnTo>
                  <a:pt x="3419475" y="1581150"/>
                </a:lnTo>
                <a:lnTo>
                  <a:pt x="3495675" y="1247775"/>
                </a:lnTo>
                <a:lnTo>
                  <a:pt x="3114675" y="1171575"/>
                </a:lnTo>
                <a:lnTo>
                  <a:pt x="2762250" y="895350"/>
                </a:lnTo>
                <a:lnTo>
                  <a:pt x="2686050" y="828675"/>
                </a:lnTo>
                <a:lnTo>
                  <a:pt x="2476500" y="600075"/>
                </a:lnTo>
                <a:lnTo>
                  <a:pt x="2381250" y="228600"/>
                </a:lnTo>
                <a:close/>
              </a:path>
            </a:pathLst>
          </a:custGeom>
          <a:solidFill>
            <a:srgbClr val="28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6396D666-CD53-4F51-9A2F-AC399AE6245B}"/>
              </a:ext>
            </a:extLst>
          </p:cNvPr>
          <p:cNvSpPr/>
          <p:nvPr/>
        </p:nvSpPr>
        <p:spPr>
          <a:xfrm>
            <a:off x="3162728" y="4613153"/>
            <a:ext cx="2780235" cy="2435575"/>
          </a:xfrm>
          <a:custGeom>
            <a:avLst/>
            <a:gdLst>
              <a:gd name="connsiteX0" fmla="*/ 257175 w 2657475"/>
              <a:gd name="connsiteY0" fmla="*/ 0 h 1962150"/>
              <a:gd name="connsiteX1" fmla="*/ 304800 w 2657475"/>
              <a:gd name="connsiteY1" fmla="*/ 323850 h 1962150"/>
              <a:gd name="connsiteX2" fmla="*/ 723900 w 2657475"/>
              <a:gd name="connsiteY2" fmla="*/ 733425 h 1962150"/>
              <a:gd name="connsiteX3" fmla="*/ 1200150 w 2657475"/>
              <a:gd name="connsiteY3" fmla="*/ 1076325 h 1962150"/>
              <a:gd name="connsiteX4" fmla="*/ 1724025 w 2657475"/>
              <a:gd name="connsiteY4" fmla="*/ 1209675 h 1962150"/>
              <a:gd name="connsiteX5" fmla="*/ 2057400 w 2657475"/>
              <a:gd name="connsiteY5" fmla="*/ 1047750 h 1962150"/>
              <a:gd name="connsiteX6" fmla="*/ 2247900 w 2657475"/>
              <a:gd name="connsiteY6" fmla="*/ 676275 h 1962150"/>
              <a:gd name="connsiteX7" fmla="*/ 2486025 w 2657475"/>
              <a:gd name="connsiteY7" fmla="*/ 333375 h 1962150"/>
              <a:gd name="connsiteX8" fmla="*/ 2552700 w 2657475"/>
              <a:gd name="connsiteY8" fmla="*/ 285750 h 1962150"/>
              <a:gd name="connsiteX9" fmla="*/ 2657475 w 2657475"/>
              <a:gd name="connsiteY9" fmla="*/ 609600 h 1962150"/>
              <a:gd name="connsiteX10" fmla="*/ 2628900 w 2657475"/>
              <a:gd name="connsiteY10" fmla="*/ 828675 h 1962150"/>
              <a:gd name="connsiteX11" fmla="*/ 2581275 w 2657475"/>
              <a:gd name="connsiteY11" fmla="*/ 1143000 h 1962150"/>
              <a:gd name="connsiteX12" fmla="*/ 2314575 w 2657475"/>
              <a:gd name="connsiteY12" fmla="*/ 1524000 h 1962150"/>
              <a:gd name="connsiteX13" fmla="*/ 2133600 w 2657475"/>
              <a:gd name="connsiteY13" fmla="*/ 1524000 h 1962150"/>
              <a:gd name="connsiteX14" fmla="*/ 2200275 w 2657475"/>
              <a:gd name="connsiteY14" fmla="*/ 1962150 h 1962150"/>
              <a:gd name="connsiteX15" fmla="*/ 1038225 w 2657475"/>
              <a:gd name="connsiteY15" fmla="*/ 1962150 h 1962150"/>
              <a:gd name="connsiteX16" fmla="*/ 1104900 w 2657475"/>
              <a:gd name="connsiteY16" fmla="*/ 1647825 h 1962150"/>
              <a:gd name="connsiteX17" fmla="*/ 609600 w 2657475"/>
              <a:gd name="connsiteY17" fmla="*/ 1524000 h 1962150"/>
              <a:gd name="connsiteX18" fmla="*/ 123825 w 2657475"/>
              <a:gd name="connsiteY18" fmla="*/ 1104900 h 1962150"/>
              <a:gd name="connsiteX19" fmla="*/ 0 w 2657475"/>
              <a:gd name="connsiteY19" fmla="*/ 695325 h 1962150"/>
              <a:gd name="connsiteX20" fmla="*/ 0 w 2657475"/>
              <a:gd name="connsiteY20" fmla="*/ 266700 h 1962150"/>
              <a:gd name="connsiteX21" fmla="*/ 257175 w 2657475"/>
              <a:gd name="connsiteY21" fmla="*/ 0 h 1962150"/>
              <a:gd name="connsiteX0" fmla="*/ 329515 w 2657475"/>
              <a:gd name="connsiteY0" fmla="*/ 0 h 1946922"/>
              <a:gd name="connsiteX1" fmla="*/ 304800 w 2657475"/>
              <a:gd name="connsiteY1" fmla="*/ 308622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930968 w 2657475"/>
              <a:gd name="connsiteY16" fmla="*/ 1805089 h 1946922"/>
              <a:gd name="connsiteX17" fmla="*/ 1104900 w 2657475"/>
              <a:gd name="connsiteY17" fmla="*/ 1632597 h 1946922"/>
              <a:gd name="connsiteX18" fmla="*/ 609600 w 2657475"/>
              <a:gd name="connsiteY18" fmla="*/ 1508772 h 1946922"/>
              <a:gd name="connsiteX19" fmla="*/ 123825 w 2657475"/>
              <a:gd name="connsiteY19" fmla="*/ 1089672 h 1946922"/>
              <a:gd name="connsiteX20" fmla="*/ 0 w 2657475"/>
              <a:gd name="connsiteY20" fmla="*/ 680097 h 1946922"/>
              <a:gd name="connsiteX21" fmla="*/ 0 w 2657475"/>
              <a:gd name="connsiteY21" fmla="*/ 251472 h 1946922"/>
              <a:gd name="connsiteX22" fmla="*/ 329515 w 2657475"/>
              <a:gd name="connsiteY22" fmla="*/ 0 h 194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7475" h="1946922">
                <a:moveTo>
                  <a:pt x="329515" y="0"/>
                </a:moveTo>
                <a:lnTo>
                  <a:pt x="331927" y="301008"/>
                </a:lnTo>
                <a:lnTo>
                  <a:pt x="723900" y="718197"/>
                </a:lnTo>
                <a:lnTo>
                  <a:pt x="1200150" y="1061097"/>
                </a:lnTo>
                <a:lnTo>
                  <a:pt x="1724025" y="1194447"/>
                </a:lnTo>
                <a:lnTo>
                  <a:pt x="2057400" y="1032522"/>
                </a:lnTo>
                <a:lnTo>
                  <a:pt x="2247900" y="661047"/>
                </a:lnTo>
                <a:lnTo>
                  <a:pt x="2486025" y="318147"/>
                </a:lnTo>
                <a:lnTo>
                  <a:pt x="2480360" y="194382"/>
                </a:lnTo>
                <a:lnTo>
                  <a:pt x="2657475" y="594372"/>
                </a:lnTo>
                <a:lnTo>
                  <a:pt x="2628900" y="813447"/>
                </a:lnTo>
                <a:lnTo>
                  <a:pt x="2581275" y="1127772"/>
                </a:lnTo>
                <a:lnTo>
                  <a:pt x="2314575" y="1508772"/>
                </a:lnTo>
                <a:lnTo>
                  <a:pt x="2133600" y="1508772"/>
                </a:lnTo>
                <a:lnTo>
                  <a:pt x="2200275" y="1946922"/>
                </a:lnTo>
                <a:lnTo>
                  <a:pt x="1038225" y="1946922"/>
                </a:lnTo>
                <a:cubicBezTo>
                  <a:pt x="1050699" y="1889492"/>
                  <a:pt x="918494" y="1862519"/>
                  <a:pt x="930968" y="1805089"/>
                </a:cubicBezTo>
                <a:lnTo>
                  <a:pt x="1104900" y="1632597"/>
                </a:lnTo>
                <a:lnTo>
                  <a:pt x="609600" y="1508772"/>
                </a:lnTo>
                <a:lnTo>
                  <a:pt x="123825" y="1089672"/>
                </a:lnTo>
                <a:lnTo>
                  <a:pt x="0" y="680097"/>
                </a:lnTo>
                <a:lnTo>
                  <a:pt x="0" y="251472"/>
                </a:lnTo>
                <a:lnTo>
                  <a:pt x="329515" y="0"/>
                </a:lnTo>
                <a:close/>
              </a:path>
            </a:pathLst>
          </a:custGeom>
          <a:solidFill>
            <a:srgbClr val="98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F20A58A-5C82-4226-A24E-883E33226D76}"/>
              </a:ext>
            </a:extLst>
          </p:cNvPr>
          <p:cNvSpPr/>
          <p:nvPr/>
        </p:nvSpPr>
        <p:spPr>
          <a:xfrm>
            <a:off x="3489144" y="2740980"/>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4">
            <a:extLst>
              <a:ext uri="{FF2B5EF4-FFF2-40B4-BE49-F238E27FC236}">
                <a16:creationId xmlns:a16="http://schemas.microsoft.com/office/drawing/2014/main" id="{68CE891C-09CF-41C3-B3F9-BE044F0FC58D}"/>
              </a:ext>
            </a:extLst>
          </p:cNvPr>
          <p:cNvSpPr/>
          <p:nvPr/>
        </p:nvSpPr>
        <p:spPr>
          <a:xfrm flipH="1">
            <a:off x="4866014" y="2758139"/>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9C522F72-AA41-4342-A9C9-7441D44FA2DB}"/>
              </a:ext>
            </a:extLst>
          </p:cNvPr>
          <p:cNvSpPr/>
          <p:nvPr/>
        </p:nvSpPr>
        <p:spPr>
          <a:xfrm rot="15527264">
            <a:off x="3213864" y="2804405"/>
            <a:ext cx="294953" cy="402427"/>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6">
            <a:extLst>
              <a:ext uri="{FF2B5EF4-FFF2-40B4-BE49-F238E27FC236}">
                <a16:creationId xmlns:a16="http://schemas.microsoft.com/office/drawing/2014/main" id="{FDA4C175-5E63-458F-9577-28AC74EDD58F}"/>
              </a:ext>
            </a:extLst>
          </p:cNvPr>
          <p:cNvSpPr/>
          <p:nvPr/>
        </p:nvSpPr>
        <p:spPr>
          <a:xfrm rot="6072736" flipH="1">
            <a:off x="5908552" y="2865244"/>
            <a:ext cx="294953" cy="251376"/>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C66D5BF-37C2-487B-88AE-0404A9B987DC}"/>
              </a:ext>
            </a:extLst>
          </p:cNvPr>
          <p:cNvSpPr/>
          <p:nvPr/>
        </p:nvSpPr>
        <p:spPr>
          <a:xfrm>
            <a:off x="4562370" y="2821831"/>
            <a:ext cx="371580" cy="152560"/>
          </a:xfrm>
          <a:custGeom>
            <a:avLst/>
            <a:gdLst>
              <a:gd name="connsiteX0" fmla="*/ 0 w 371580"/>
              <a:gd name="connsiteY0" fmla="*/ 0 h 152560"/>
              <a:gd name="connsiteX1" fmla="*/ 371580 w 371580"/>
              <a:gd name="connsiteY1" fmla="*/ 0 h 152560"/>
              <a:gd name="connsiteX2" fmla="*/ 371580 w 371580"/>
              <a:gd name="connsiteY2" fmla="*/ 152560 h 152560"/>
              <a:gd name="connsiteX3" fmla="*/ 0 w 371580"/>
              <a:gd name="connsiteY3" fmla="*/ 152560 h 152560"/>
              <a:gd name="connsiteX4" fmla="*/ 0 w 371580"/>
              <a:gd name="connsiteY4" fmla="*/ 0 h 152560"/>
              <a:gd name="connsiteX0" fmla="*/ 0 w 371580"/>
              <a:gd name="connsiteY0" fmla="*/ 0 h 152560"/>
              <a:gd name="connsiteX1" fmla="*/ 371580 w 371580"/>
              <a:gd name="connsiteY1" fmla="*/ 0 h 152560"/>
              <a:gd name="connsiteX2" fmla="*/ 371580 w 371580"/>
              <a:gd name="connsiteY2" fmla="*/ 152560 h 152560"/>
              <a:gd name="connsiteX3" fmla="*/ 200130 w 371580"/>
              <a:gd name="connsiteY3" fmla="*/ 92819 h 152560"/>
              <a:gd name="connsiteX4" fmla="*/ 0 w 371580"/>
              <a:gd name="connsiteY4" fmla="*/ 152560 h 152560"/>
              <a:gd name="connsiteX5" fmla="*/ 0 w 371580"/>
              <a:gd name="connsiteY5" fmla="*/ 0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80" h="152560">
                <a:moveTo>
                  <a:pt x="0" y="0"/>
                </a:moveTo>
                <a:lnTo>
                  <a:pt x="371580" y="0"/>
                </a:lnTo>
                <a:lnTo>
                  <a:pt x="371580" y="152560"/>
                </a:lnTo>
                <a:cubicBezTo>
                  <a:pt x="314430" y="151696"/>
                  <a:pt x="257280" y="93683"/>
                  <a:pt x="200130" y="92819"/>
                </a:cubicBezTo>
                <a:lnTo>
                  <a:pt x="0" y="15256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AFF299F-43A0-4CA4-B4B8-EE90DFACBDC1}"/>
              </a:ext>
            </a:extLst>
          </p:cNvPr>
          <p:cNvSpPr/>
          <p:nvPr/>
        </p:nvSpPr>
        <p:spPr>
          <a:xfrm>
            <a:off x="3174585" y="4048125"/>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0430108-15CE-4526-829C-DDC89293D219}"/>
              </a:ext>
            </a:extLst>
          </p:cNvPr>
          <p:cNvSpPr/>
          <p:nvPr/>
        </p:nvSpPr>
        <p:spPr>
          <a:xfrm>
            <a:off x="5957897" y="3979038"/>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oon 27">
            <a:extLst>
              <a:ext uri="{FF2B5EF4-FFF2-40B4-BE49-F238E27FC236}">
                <a16:creationId xmlns:a16="http://schemas.microsoft.com/office/drawing/2014/main" id="{29ECACEB-93C3-4C04-9C13-F8AFB3112308}"/>
              </a:ext>
            </a:extLst>
          </p:cNvPr>
          <p:cNvSpPr/>
          <p:nvPr/>
        </p:nvSpPr>
        <p:spPr>
          <a:xfrm rot="5400000">
            <a:off x="5213274" y="2132351"/>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7">
            <a:extLst>
              <a:ext uri="{FF2B5EF4-FFF2-40B4-BE49-F238E27FC236}">
                <a16:creationId xmlns:a16="http://schemas.microsoft.com/office/drawing/2014/main" id="{C37AA05E-06D6-46E8-9A53-406E89E3937B}"/>
              </a:ext>
            </a:extLst>
          </p:cNvPr>
          <p:cNvSpPr/>
          <p:nvPr/>
        </p:nvSpPr>
        <p:spPr>
          <a:xfrm rot="16200000" flipH="1">
            <a:off x="3932991" y="2132352"/>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919F8C-3F70-4C52-A814-5C058A4AD7A6}"/>
              </a:ext>
            </a:extLst>
          </p:cNvPr>
          <p:cNvSpPr/>
          <p:nvPr/>
        </p:nvSpPr>
        <p:spPr>
          <a:xfrm>
            <a:off x="4189819" y="4174779"/>
            <a:ext cx="952431" cy="314325"/>
          </a:xfrm>
          <a:custGeom>
            <a:avLst/>
            <a:gdLst>
              <a:gd name="connsiteX0" fmla="*/ 571500 w 1019175"/>
              <a:gd name="connsiteY0" fmla="*/ 19050 h 314325"/>
              <a:gd name="connsiteX1" fmla="*/ 666750 w 1019175"/>
              <a:gd name="connsiteY1" fmla="*/ 0 h 314325"/>
              <a:gd name="connsiteX2" fmla="*/ 838200 w 1019175"/>
              <a:gd name="connsiteY2" fmla="*/ 76200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65714 w 1019175"/>
              <a:gd name="connsiteY8" fmla="*/ 6569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78493 w 1019175"/>
              <a:gd name="connsiteY8" fmla="*/ 113557 h 314325"/>
              <a:gd name="connsiteX9" fmla="*/ 265714 w 1019175"/>
              <a:gd name="connsiteY9" fmla="*/ 6569 h 314325"/>
              <a:gd name="connsiteX10" fmla="*/ 504825 w 1019175"/>
              <a:gd name="connsiteY10" fmla="*/ 19050 h 314325"/>
              <a:gd name="connsiteX11" fmla="*/ 571500 w 1019175"/>
              <a:gd name="connsiteY11" fmla="*/ 19050 h 314325"/>
              <a:gd name="connsiteX0" fmla="*/ 548140 w 995815"/>
              <a:gd name="connsiteY0" fmla="*/ 19050 h 314325"/>
              <a:gd name="connsiteX1" fmla="*/ 643390 w 995815"/>
              <a:gd name="connsiteY1" fmla="*/ 0 h 314325"/>
              <a:gd name="connsiteX2" fmla="*/ 825351 w 995815"/>
              <a:gd name="connsiteY2" fmla="*/ 55179 h 314325"/>
              <a:gd name="connsiteX3" fmla="*/ 995815 w 995815"/>
              <a:gd name="connsiteY3" fmla="*/ 209550 h 314325"/>
              <a:gd name="connsiteX4" fmla="*/ 776740 w 995815"/>
              <a:gd name="connsiteY4" fmla="*/ 304800 h 314325"/>
              <a:gd name="connsiteX5" fmla="*/ 500515 w 995815"/>
              <a:gd name="connsiteY5" fmla="*/ 314325 h 314325"/>
              <a:gd name="connsiteX6" fmla="*/ 186190 w 995815"/>
              <a:gd name="connsiteY6" fmla="*/ 257175 h 314325"/>
              <a:gd name="connsiteX7" fmla="*/ 0 w 995815"/>
              <a:gd name="connsiteY7" fmla="*/ 169990 h 314325"/>
              <a:gd name="connsiteX8" fmla="*/ 55133 w 995815"/>
              <a:gd name="connsiteY8" fmla="*/ 113557 h 314325"/>
              <a:gd name="connsiteX9" fmla="*/ 242354 w 995815"/>
              <a:gd name="connsiteY9" fmla="*/ 6569 h 314325"/>
              <a:gd name="connsiteX10" fmla="*/ 481465 w 995815"/>
              <a:gd name="connsiteY10" fmla="*/ 19050 h 314325"/>
              <a:gd name="connsiteX11" fmla="*/ 548140 w 995815"/>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19050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55759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48458 w 952431"/>
              <a:gd name="connsiteY8" fmla="*/ 213674 h 314325"/>
              <a:gd name="connsiteX9" fmla="*/ 0 w 952431"/>
              <a:gd name="connsiteY9" fmla="*/ 169990 h 314325"/>
              <a:gd name="connsiteX10" fmla="*/ 55133 w 952431"/>
              <a:gd name="connsiteY10" fmla="*/ 113557 h 314325"/>
              <a:gd name="connsiteX11" fmla="*/ 242354 w 952431"/>
              <a:gd name="connsiteY11" fmla="*/ 6569 h 314325"/>
              <a:gd name="connsiteX12" fmla="*/ 481465 w 952431"/>
              <a:gd name="connsiteY12" fmla="*/ 19050 h 314325"/>
              <a:gd name="connsiteX13" fmla="*/ 548140 w 952431"/>
              <a:gd name="connsiteY13" fmla="*/ 557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31" h="314325">
                <a:moveTo>
                  <a:pt x="548140" y="55759"/>
                </a:moveTo>
                <a:lnTo>
                  <a:pt x="643390" y="0"/>
                </a:lnTo>
                <a:cubicBezTo>
                  <a:pt x="667561" y="8930"/>
                  <a:pt x="698407" y="4510"/>
                  <a:pt x="722578" y="13440"/>
                </a:cubicBezTo>
                <a:lnTo>
                  <a:pt x="825351" y="55179"/>
                </a:lnTo>
                <a:lnTo>
                  <a:pt x="952431" y="186190"/>
                </a:lnTo>
                <a:cubicBezTo>
                  <a:pt x="907216" y="252425"/>
                  <a:pt x="835304" y="265263"/>
                  <a:pt x="776740" y="304800"/>
                </a:cubicBezTo>
                <a:lnTo>
                  <a:pt x="500515" y="314325"/>
                </a:lnTo>
                <a:lnTo>
                  <a:pt x="186190" y="257175"/>
                </a:lnTo>
                <a:cubicBezTo>
                  <a:pt x="154741" y="240450"/>
                  <a:pt x="79907" y="230399"/>
                  <a:pt x="48458" y="213674"/>
                </a:cubicBezTo>
                <a:lnTo>
                  <a:pt x="0" y="169990"/>
                </a:lnTo>
                <a:cubicBezTo>
                  <a:pt x="38401" y="141167"/>
                  <a:pt x="16732" y="142380"/>
                  <a:pt x="55133" y="113557"/>
                </a:cubicBezTo>
                <a:lnTo>
                  <a:pt x="242354" y="6569"/>
                </a:lnTo>
                <a:lnTo>
                  <a:pt x="481465" y="19050"/>
                </a:lnTo>
                <a:lnTo>
                  <a:pt x="548140" y="55759"/>
                </a:lnTo>
                <a:close/>
              </a:path>
            </a:pathLst>
          </a:custGeom>
          <a:solidFill>
            <a:srgbClr val="B6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89B64A8-2623-4ED6-9E8A-BBC0C6893B1F}"/>
              </a:ext>
            </a:extLst>
          </p:cNvPr>
          <p:cNvSpPr/>
          <p:nvPr/>
        </p:nvSpPr>
        <p:spPr>
          <a:xfrm>
            <a:off x="5011698" y="2814966"/>
            <a:ext cx="581025" cy="192864"/>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35227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92864">
                <a:moveTo>
                  <a:pt x="0" y="126189"/>
                </a:moveTo>
                <a:lnTo>
                  <a:pt x="135227" y="0"/>
                </a:lnTo>
                <a:lnTo>
                  <a:pt x="428625" y="21414"/>
                </a:lnTo>
                <a:lnTo>
                  <a:pt x="581025" y="164289"/>
                </a:lnTo>
                <a:lnTo>
                  <a:pt x="381000" y="192864"/>
                </a:lnTo>
                <a:lnTo>
                  <a:pt x="152400" y="192864"/>
                </a:lnTo>
                <a:lnTo>
                  <a:pt x="0" y="126189"/>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2D1A32D-F25A-4600-8935-AFD349F67069}"/>
              </a:ext>
            </a:extLst>
          </p:cNvPr>
          <p:cNvSpPr/>
          <p:nvPr/>
        </p:nvSpPr>
        <p:spPr>
          <a:xfrm flipH="1">
            <a:off x="3786210" y="2837146"/>
            <a:ext cx="581025" cy="180480"/>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68599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 name="connsiteX0" fmla="*/ 0 w 581025"/>
              <a:gd name="connsiteY0" fmla="*/ 126510 h 193185"/>
              <a:gd name="connsiteX1" fmla="*/ 168599 w 581025"/>
              <a:gd name="connsiteY1" fmla="*/ 321 h 193185"/>
              <a:gd name="connsiteX2" fmla="*/ 428625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26510 h 193185"/>
              <a:gd name="connsiteX1" fmla="*/ 168599 w 581025"/>
              <a:gd name="connsiteY1" fmla="*/ 321 h 193185"/>
              <a:gd name="connsiteX2" fmla="*/ 465334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13805 h 180480"/>
              <a:gd name="connsiteX1" fmla="*/ 178610 w 581025"/>
              <a:gd name="connsiteY1" fmla="*/ 965 h 180480"/>
              <a:gd name="connsiteX2" fmla="*/ 465334 w 581025"/>
              <a:gd name="connsiteY2" fmla="*/ 9030 h 180480"/>
              <a:gd name="connsiteX3" fmla="*/ 581025 w 581025"/>
              <a:gd name="connsiteY3" fmla="*/ 151905 h 180480"/>
              <a:gd name="connsiteX4" fmla="*/ 381000 w 581025"/>
              <a:gd name="connsiteY4" fmla="*/ 180480 h 180480"/>
              <a:gd name="connsiteX5" fmla="*/ 152400 w 581025"/>
              <a:gd name="connsiteY5" fmla="*/ 180480 h 180480"/>
              <a:gd name="connsiteX6" fmla="*/ 0 w 581025"/>
              <a:gd name="connsiteY6" fmla="*/ 113805 h 1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80480">
                <a:moveTo>
                  <a:pt x="0" y="113805"/>
                </a:moveTo>
                <a:lnTo>
                  <a:pt x="178610" y="965"/>
                </a:lnTo>
                <a:cubicBezTo>
                  <a:pt x="278634" y="-1909"/>
                  <a:pt x="378659" y="1892"/>
                  <a:pt x="465334" y="9030"/>
                </a:cubicBezTo>
                <a:lnTo>
                  <a:pt x="581025" y="151905"/>
                </a:lnTo>
                <a:lnTo>
                  <a:pt x="381000" y="180480"/>
                </a:lnTo>
                <a:lnTo>
                  <a:pt x="152400" y="180480"/>
                </a:lnTo>
                <a:lnTo>
                  <a:pt x="0" y="113805"/>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811D704-B1A5-4132-8F6F-98019E241ACD}"/>
              </a:ext>
            </a:extLst>
          </p:cNvPr>
          <p:cNvSpPr/>
          <p:nvPr/>
        </p:nvSpPr>
        <p:spPr>
          <a:xfrm rot="20248372">
            <a:off x="5019586" y="2817844"/>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B724F8D-0F18-4824-9368-E505EC28EA4A}"/>
              </a:ext>
            </a:extLst>
          </p:cNvPr>
          <p:cNvSpPr/>
          <p:nvPr/>
        </p:nvSpPr>
        <p:spPr>
          <a:xfrm rot="20248372">
            <a:off x="3827262" y="2835478"/>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66" name="Ink 65">
                <a:extLst>
                  <a:ext uri="{FF2B5EF4-FFF2-40B4-BE49-F238E27FC236}">
                    <a16:creationId xmlns:a16="http://schemas.microsoft.com/office/drawing/2014/main" id="{1063F2AC-1008-40BA-8E1C-79836BA74480}"/>
                  </a:ext>
                </a:extLst>
              </p14:cNvPr>
              <p14:cNvContentPartPr/>
              <p14:nvPr/>
            </p14:nvContentPartPr>
            <p14:xfrm>
              <a:off x="3961605" y="4180320"/>
              <a:ext cx="1430280" cy="365940"/>
            </p14:xfrm>
          </p:contentPart>
        </mc:Choice>
        <mc:Fallback xmlns="">
          <p:pic>
            <p:nvPicPr>
              <p:cNvPr id="66" name="Ink 65">
                <a:extLst>
                  <a:ext uri="{FF2B5EF4-FFF2-40B4-BE49-F238E27FC236}">
                    <a16:creationId xmlns:a16="http://schemas.microsoft.com/office/drawing/2014/main" id="{1063F2AC-1008-40BA-8E1C-79836BA74480}"/>
                  </a:ext>
                </a:extLst>
              </p:cNvPr>
              <p:cNvPicPr/>
              <p:nvPr/>
            </p:nvPicPr>
            <p:blipFill>
              <a:blip r:embed="rId9"/>
              <a:stretch>
                <a:fillRect/>
              </a:stretch>
            </p:blipFill>
            <p:spPr>
              <a:xfrm>
                <a:off x="3957285" y="4176002"/>
                <a:ext cx="1438920" cy="3745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Ink 73">
                <a:extLst>
                  <a:ext uri="{FF2B5EF4-FFF2-40B4-BE49-F238E27FC236}">
                    <a16:creationId xmlns:a16="http://schemas.microsoft.com/office/drawing/2014/main" id="{4328EAAA-963D-4377-8B1A-0EFC779B38E5}"/>
                  </a:ext>
                </a:extLst>
              </p14:cNvPr>
              <p14:cNvContentPartPr/>
              <p14:nvPr/>
            </p14:nvContentPartPr>
            <p14:xfrm>
              <a:off x="4370925" y="3238380"/>
              <a:ext cx="687600" cy="619920"/>
            </p14:xfrm>
          </p:contentPart>
        </mc:Choice>
        <mc:Fallback xmlns="">
          <p:pic>
            <p:nvPicPr>
              <p:cNvPr id="74" name="Ink 73">
                <a:extLst>
                  <a:ext uri="{FF2B5EF4-FFF2-40B4-BE49-F238E27FC236}">
                    <a16:creationId xmlns:a16="http://schemas.microsoft.com/office/drawing/2014/main" id="{4328EAAA-963D-4377-8B1A-0EFC779B38E5}"/>
                  </a:ext>
                </a:extLst>
              </p:cNvPr>
              <p:cNvPicPr/>
              <p:nvPr/>
            </p:nvPicPr>
            <p:blipFill>
              <a:blip r:embed="rId11"/>
              <a:stretch>
                <a:fillRect/>
              </a:stretch>
            </p:blipFill>
            <p:spPr>
              <a:xfrm>
                <a:off x="4366605" y="3234060"/>
                <a:ext cx="696240" cy="628560"/>
              </a:xfrm>
              <a:prstGeom prst="rect">
                <a:avLst/>
              </a:prstGeom>
            </p:spPr>
          </p:pic>
        </mc:Fallback>
      </mc:AlternateContent>
      <p:sp>
        <p:nvSpPr>
          <p:cNvPr id="76" name="Thought Bubble: Cloud 75" hidden="1">
            <a:extLst>
              <a:ext uri="{FF2B5EF4-FFF2-40B4-BE49-F238E27FC236}">
                <a16:creationId xmlns:a16="http://schemas.microsoft.com/office/drawing/2014/main" id="{DE0DDA61-83B3-49EE-B526-43825FFB8A18}"/>
              </a:ext>
            </a:extLst>
          </p:cNvPr>
          <p:cNvSpPr/>
          <p:nvPr/>
        </p:nvSpPr>
        <p:spPr>
          <a:xfrm>
            <a:off x="149669" y="792965"/>
            <a:ext cx="2655722" cy="1630874"/>
          </a:xfrm>
          <a:prstGeom prst="cloudCallout">
            <a:avLst>
              <a:gd name="adj1" fmla="val 67158"/>
              <a:gd name="adj2" fmla="val 36802"/>
            </a:avLst>
          </a:prstGeom>
          <a:ln w="285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ack Issues BB" panose="02000503000000020004" pitchFamily="50" charset="0"/>
              </a:rPr>
              <a:t>Cool, </a:t>
            </a:r>
          </a:p>
          <a:p>
            <a:pPr algn="ctr"/>
            <a:r>
              <a:rPr lang="en-US" dirty="0">
                <a:latin typeface="Back Issues BB" panose="02000503000000020004" pitchFamily="50" charset="0"/>
              </a:rPr>
              <a:t>I guess.</a:t>
            </a:r>
          </a:p>
        </p:txBody>
      </p:sp>
      <p:sp>
        <p:nvSpPr>
          <p:cNvPr id="31" name="Freeform: Shape 30">
            <a:extLst>
              <a:ext uri="{FF2B5EF4-FFF2-40B4-BE49-F238E27FC236}">
                <a16:creationId xmlns:a16="http://schemas.microsoft.com/office/drawing/2014/main" id="{2D645961-C031-42BF-8438-C8584FD0C750}"/>
              </a:ext>
            </a:extLst>
          </p:cNvPr>
          <p:cNvSpPr/>
          <p:nvPr/>
        </p:nvSpPr>
        <p:spPr>
          <a:xfrm>
            <a:off x="4294686" y="5861687"/>
            <a:ext cx="1142655" cy="841375"/>
          </a:xfrm>
          <a:custGeom>
            <a:avLst/>
            <a:gdLst>
              <a:gd name="connsiteX0" fmla="*/ 63500 w 1054100"/>
              <a:gd name="connsiteY0" fmla="*/ 50800 h 787400"/>
              <a:gd name="connsiteX1" fmla="*/ 0 w 1054100"/>
              <a:gd name="connsiteY1" fmla="*/ 660400 h 787400"/>
              <a:gd name="connsiteX2" fmla="*/ 12700 w 1054100"/>
              <a:gd name="connsiteY2" fmla="*/ 787400 h 787400"/>
              <a:gd name="connsiteX3" fmla="*/ 1003300 w 1054100"/>
              <a:gd name="connsiteY3" fmla="*/ 787400 h 787400"/>
              <a:gd name="connsiteX4" fmla="*/ 1054100 w 1054100"/>
              <a:gd name="connsiteY4" fmla="*/ 647700 h 787400"/>
              <a:gd name="connsiteX5" fmla="*/ 1041400 w 1054100"/>
              <a:gd name="connsiteY5" fmla="*/ 520700 h 787400"/>
              <a:gd name="connsiteX6" fmla="*/ 927100 w 1054100"/>
              <a:gd name="connsiteY6" fmla="*/ 0 h 787400"/>
              <a:gd name="connsiteX7" fmla="*/ 825500 w 1054100"/>
              <a:gd name="connsiteY7" fmla="*/ 63500 h 787400"/>
              <a:gd name="connsiteX8" fmla="*/ 508000 w 1054100"/>
              <a:gd name="connsiteY8" fmla="*/ 63500 h 787400"/>
              <a:gd name="connsiteX9" fmla="*/ 317500 w 1054100"/>
              <a:gd name="connsiteY9" fmla="*/ 101600 h 787400"/>
              <a:gd name="connsiteX10" fmla="*/ 63500 w 1054100"/>
              <a:gd name="connsiteY10" fmla="*/ 50800 h 787400"/>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212725 h 898525"/>
              <a:gd name="connsiteX10" fmla="*/ 34925 w 1054100"/>
              <a:gd name="connsiteY10" fmla="*/ 0 h 898525"/>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165100 h 898525"/>
              <a:gd name="connsiteX10" fmla="*/ 34925 w 1054100"/>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041400 w 1177925"/>
              <a:gd name="connsiteY5" fmla="*/ 63182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50800 w 1177925"/>
              <a:gd name="connsiteY2" fmla="*/ 84137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65100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42167 w 1177925"/>
              <a:gd name="connsiteY5" fmla="*/ 631420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5" h="841375">
                <a:moveTo>
                  <a:pt x="34925" y="0"/>
                </a:moveTo>
                <a:lnTo>
                  <a:pt x="0" y="771525"/>
                </a:lnTo>
                <a:lnTo>
                  <a:pt x="50800" y="841375"/>
                </a:lnTo>
                <a:lnTo>
                  <a:pt x="965200" y="841375"/>
                </a:lnTo>
                <a:lnTo>
                  <a:pt x="1177925" y="806450"/>
                </a:lnTo>
                <a:cubicBezTo>
                  <a:pt x="1132417" y="748242"/>
                  <a:pt x="1183971" y="747308"/>
                  <a:pt x="1142167" y="631420"/>
                </a:cubicBezTo>
                <a:cubicBezTo>
                  <a:pt x="1100363" y="515533"/>
                  <a:pt x="965200" y="284692"/>
                  <a:pt x="927100" y="111125"/>
                </a:cubicBezTo>
                <a:lnTo>
                  <a:pt x="825500" y="174625"/>
                </a:lnTo>
                <a:lnTo>
                  <a:pt x="508000" y="174625"/>
                </a:lnTo>
                <a:lnTo>
                  <a:pt x="317500" y="131054"/>
                </a:lnTo>
                <a:lnTo>
                  <a:pt x="34925" y="0"/>
                </a:lnTo>
                <a:close/>
              </a:path>
            </a:pathLst>
          </a:custGeom>
          <a:solidFill>
            <a:srgbClr val="292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6A01970E-0E61-4825-A0E3-83F12B72B926}"/>
              </a:ext>
            </a:extLst>
          </p:cNvPr>
          <p:cNvSpPr/>
          <p:nvPr/>
        </p:nvSpPr>
        <p:spPr>
          <a:xfrm rot="18894787">
            <a:off x="3329361" y="3194498"/>
            <a:ext cx="728140" cy="1091396"/>
          </a:xfrm>
          <a:custGeom>
            <a:avLst/>
            <a:gdLst>
              <a:gd name="connsiteX0" fmla="*/ 0 w 573220"/>
              <a:gd name="connsiteY0" fmla="*/ 545695 h 1091389"/>
              <a:gd name="connsiteX1" fmla="*/ 286610 w 573220"/>
              <a:gd name="connsiteY1" fmla="*/ 0 h 1091389"/>
              <a:gd name="connsiteX2" fmla="*/ 573220 w 573220"/>
              <a:gd name="connsiteY2" fmla="*/ 545695 h 1091389"/>
              <a:gd name="connsiteX3" fmla="*/ 286610 w 573220"/>
              <a:gd name="connsiteY3" fmla="*/ 1091390 h 1091389"/>
              <a:gd name="connsiteX4" fmla="*/ 0 w 573220"/>
              <a:gd name="connsiteY4" fmla="*/ 545695 h 1091389"/>
              <a:gd name="connsiteX0" fmla="*/ 0 w 728140"/>
              <a:gd name="connsiteY0" fmla="*/ 545698 h 1091396"/>
              <a:gd name="connsiteX1" fmla="*/ 286610 w 728140"/>
              <a:gd name="connsiteY1" fmla="*/ 3 h 1091396"/>
              <a:gd name="connsiteX2" fmla="*/ 728140 w 728140"/>
              <a:gd name="connsiteY2" fmla="*/ 539198 h 1091396"/>
              <a:gd name="connsiteX3" fmla="*/ 286610 w 728140"/>
              <a:gd name="connsiteY3" fmla="*/ 1091393 h 1091396"/>
              <a:gd name="connsiteX4" fmla="*/ 0 w 728140"/>
              <a:gd name="connsiteY4" fmla="*/ 545698 h 109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40" h="1091396">
                <a:moveTo>
                  <a:pt x="0" y="545698"/>
                </a:moveTo>
                <a:cubicBezTo>
                  <a:pt x="0" y="244319"/>
                  <a:pt x="165253" y="1086"/>
                  <a:pt x="286610" y="3"/>
                </a:cubicBezTo>
                <a:cubicBezTo>
                  <a:pt x="407967" y="-1080"/>
                  <a:pt x="728140" y="237819"/>
                  <a:pt x="728140" y="539198"/>
                </a:cubicBezTo>
                <a:cubicBezTo>
                  <a:pt x="728140" y="840577"/>
                  <a:pt x="407967" y="1090310"/>
                  <a:pt x="286610" y="1091393"/>
                </a:cubicBezTo>
                <a:cubicBezTo>
                  <a:pt x="165253" y="1092476"/>
                  <a:pt x="0" y="847077"/>
                  <a:pt x="0" y="545698"/>
                </a:cubicBezTo>
                <a:close/>
              </a:path>
            </a:pathLst>
          </a:custGeom>
          <a:solidFill>
            <a:srgbClr val="C67A6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2B8DB89-4DF4-4DBF-952E-42830B6EC921}"/>
              </a:ext>
            </a:extLst>
          </p:cNvPr>
          <p:cNvSpPr/>
          <p:nvPr/>
        </p:nvSpPr>
        <p:spPr>
          <a:xfrm rot="2283523">
            <a:off x="5228296" y="3239065"/>
            <a:ext cx="732692" cy="1103462"/>
          </a:xfrm>
          <a:custGeom>
            <a:avLst/>
            <a:gdLst>
              <a:gd name="connsiteX0" fmla="*/ 0 w 573220"/>
              <a:gd name="connsiteY0" fmla="*/ 551663 h 1103325"/>
              <a:gd name="connsiteX1" fmla="*/ 286610 w 573220"/>
              <a:gd name="connsiteY1" fmla="*/ 0 h 1103325"/>
              <a:gd name="connsiteX2" fmla="*/ 573220 w 573220"/>
              <a:gd name="connsiteY2" fmla="*/ 551663 h 1103325"/>
              <a:gd name="connsiteX3" fmla="*/ 286610 w 573220"/>
              <a:gd name="connsiteY3" fmla="*/ 1103326 h 1103325"/>
              <a:gd name="connsiteX4" fmla="*/ 0 w 573220"/>
              <a:gd name="connsiteY4" fmla="*/ 551663 h 1103325"/>
              <a:gd name="connsiteX0" fmla="*/ 0 w 732692"/>
              <a:gd name="connsiteY0" fmla="*/ 579807 h 1103462"/>
              <a:gd name="connsiteX1" fmla="*/ 446082 w 732692"/>
              <a:gd name="connsiteY1" fmla="*/ 64 h 1103462"/>
              <a:gd name="connsiteX2" fmla="*/ 732692 w 732692"/>
              <a:gd name="connsiteY2" fmla="*/ 551727 h 1103462"/>
              <a:gd name="connsiteX3" fmla="*/ 446082 w 732692"/>
              <a:gd name="connsiteY3" fmla="*/ 1103390 h 1103462"/>
              <a:gd name="connsiteX4" fmla="*/ 0 w 732692"/>
              <a:gd name="connsiteY4" fmla="*/ 579807 h 110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92" h="1103462">
                <a:moveTo>
                  <a:pt x="0" y="579807"/>
                </a:moveTo>
                <a:cubicBezTo>
                  <a:pt x="0" y="275132"/>
                  <a:pt x="323967" y="4744"/>
                  <a:pt x="446082" y="64"/>
                </a:cubicBezTo>
                <a:cubicBezTo>
                  <a:pt x="568197" y="-4616"/>
                  <a:pt x="732692" y="247052"/>
                  <a:pt x="732692" y="551727"/>
                </a:cubicBezTo>
                <a:cubicBezTo>
                  <a:pt x="732692" y="856402"/>
                  <a:pt x="568197" y="1098710"/>
                  <a:pt x="446082" y="1103390"/>
                </a:cubicBezTo>
                <a:cubicBezTo>
                  <a:pt x="323967" y="1108070"/>
                  <a:pt x="0" y="884482"/>
                  <a:pt x="0" y="579807"/>
                </a:cubicBezTo>
                <a:close/>
              </a:path>
            </a:pathLst>
          </a:custGeom>
          <a:solidFill>
            <a:srgbClr val="C67A60">
              <a:alpha val="71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169E7F3B-B67A-4E7B-AF7E-DACC38C74A88}"/>
              </a:ext>
            </a:extLst>
          </p:cNvPr>
          <p:cNvGrpSpPr/>
          <p:nvPr/>
        </p:nvGrpSpPr>
        <p:grpSpPr>
          <a:xfrm>
            <a:off x="-374765" y="-249675"/>
            <a:ext cx="9893528" cy="7168678"/>
            <a:chOff x="-374765" y="-249675"/>
            <a:chExt cx="9893528" cy="7168678"/>
          </a:xfrm>
        </p:grpSpPr>
        <p:sp>
          <p:nvSpPr>
            <p:cNvPr id="40" name="Rectangle 39">
              <a:extLst>
                <a:ext uri="{FF2B5EF4-FFF2-40B4-BE49-F238E27FC236}">
                  <a16:creationId xmlns:a16="http://schemas.microsoft.com/office/drawing/2014/main" id="{B9A7ADC9-E7EC-4F46-82E5-E2DDE15DA87B}"/>
                </a:ext>
              </a:extLst>
            </p:cNvPr>
            <p:cNvSpPr/>
            <p:nvPr/>
          </p:nvSpPr>
          <p:spPr>
            <a:xfrm>
              <a:off x="-244929" y="-249675"/>
              <a:ext cx="9633857"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B5DE833-4A97-469A-B657-88ED0A78F05F}"/>
                </a:ext>
              </a:extLst>
            </p:cNvPr>
            <p:cNvSpPr/>
            <p:nvPr/>
          </p:nvSpPr>
          <p:spPr>
            <a:xfrm rot="5400000">
              <a:off x="-3341478" y="3276956"/>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B136732-2FA1-4A81-A169-0929313CBE7E}"/>
                </a:ext>
              </a:extLst>
            </p:cNvPr>
            <p:cNvSpPr/>
            <p:nvPr/>
          </p:nvSpPr>
          <p:spPr>
            <a:xfrm rot="5400000">
              <a:off x="5876717" y="3155690"/>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34A53C8C-0F38-444D-81DA-8FDA00308F14}"/>
              </a:ext>
            </a:extLst>
          </p:cNvPr>
          <p:cNvSpPr txBox="1"/>
          <p:nvPr/>
        </p:nvSpPr>
        <p:spPr>
          <a:xfrm>
            <a:off x="998273" y="662340"/>
            <a:ext cx="1866900" cy="1200329"/>
          </a:xfrm>
          <a:prstGeom prst="rect">
            <a:avLst/>
          </a:prstGeom>
          <a:noFill/>
        </p:spPr>
        <p:txBody>
          <a:bodyPr wrap="square" rtlCol="0">
            <a:spAutoFit/>
          </a:bodyPr>
          <a:lstStyle/>
          <a:p>
            <a:r>
              <a:rPr lang="en-US" b="1" dirty="0"/>
              <a:t>Scarf, jacket</a:t>
            </a:r>
          </a:p>
          <a:p>
            <a:r>
              <a:rPr lang="en-US" i="1" dirty="0"/>
              <a:t>Freeform shapes</a:t>
            </a:r>
          </a:p>
          <a:p>
            <a:r>
              <a:rPr lang="en-US" i="1" dirty="0"/>
              <a:t>*Use </a:t>
            </a:r>
            <a:r>
              <a:rPr lang="en-US" b="1" i="1" dirty="0"/>
              <a:t>Edit Points </a:t>
            </a:r>
            <a:r>
              <a:rPr lang="en-US" i="1" dirty="0"/>
              <a:t>to adjust</a:t>
            </a:r>
          </a:p>
        </p:txBody>
      </p:sp>
      <p:grpSp>
        <p:nvGrpSpPr>
          <p:cNvPr id="36" name="iPad">
            <a:extLst>
              <a:ext uri="{FF2B5EF4-FFF2-40B4-BE49-F238E27FC236}">
                <a16:creationId xmlns:a16="http://schemas.microsoft.com/office/drawing/2014/main" id="{1D371F43-E9A5-4848-88A4-E50DEB61B727}"/>
              </a:ext>
            </a:extLst>
          </p:cNvPr>
          <p:cNvGrpSpPr/>
          <p:nvPr/>
        </p:nvGrpSpPr>
        <p:grpSpPr>
          <a:xfrm>
            <a:off x="0" y="188976"/>
            <a:ext cx="9144000" cy="6858938"/>
            <a:chOff x="0" y="188976"/>
            <a:chExt cx="9144000" cy="6858938"/>
          </a:xfrm>
        </p:grpSpPr>
        <p:sp>
          <p:nvSpPr>
            <p:cNvPr id="37" name="Rectangle 36">
              <a:extLst>
                <a:ext uri="{FF2B5EF4-FFF2-40B4-BE49-F238E27FC236}">
                  <a16:creationId xmlns:a16="http://schemas.microsoft.com/office/drawing/2014/main" id="{AD40D2FC-59FD-46AA-8CCB-F994A30E96B8}"/>
                </a:ext>
              </a:extLst>
            </p:cNvPr>
            <p:cNvSpPr/>
            <p:nvPr/>
          </p:nvSpPr>
          <p:spPr>
            <a:xfrm>
              <a:off x="0" y="6471138"/>
              <a:ext cx="9144000" cy="5767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8728D900-ED2C-4005-B334-6AD87BD5FF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88976"/>
              <a:ext cx="9144000" cy="6480048"/>
            </a:xfrm>
            <a:prstGeom prst="rect">
              <a:avLst/>
            </a:prstGeom>
          </p:spPr>
        </p:pic>
      </p:grpSp>
      <p:pic>
        <p:nvPicPr>
          <p:cNvPr id="2" name="Recorded Sound">
            <a:hlinkClick r:id="" action="ppaction://media"/>
            <a:extLst>
              <a:ext uri="{FF2B5EF4-FFF2-40B4-BE49-F238E27FC236}">
                <a16:creationId xmlns:a16="http://schemas.microsoft.com/office/drawing/2014/main" id="{7B55C78C-65AB-4A28-85E9-A11443E7DF63}"/>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2944652" y="7925048"/>
            <a:ext cx="609600" cy="609600"/>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14">
            <p14:nvContentPartPr>
              <p14:cNvPr id="3" name="Ink 2">
                <a:extLst>
                  <a:ext uri="{FF2B5EF4-FFF2-40B4-BE49-F238E27FC236}">
                    <a16:creationId xmlns:a16="http://schemas.microsoft.com/office/drawing/2014/main" id="{73396530-C69F-4DF5-BC0A-AD12798FD313}"/>
                  </a:ext>
                </a:extLst>
              </p14:cNvPr>
              <p14:cNvContentPartPr/>
              <p14:nvPr>
                <p:extLst>
                  <p:ext uri="{42D2F446-02D8-4167-A562-619A0277C38B}">
                    <p15:isNarration xmlns:p15="http://schemas.microsoft.com/office/powerpoint/2012/main" val="1"/>
                  </p:ext>
                </p:extLst>
              </p14:nvPr>
            </p14:nvContentPartPr>
            <p14:xfrm>
              <a:off x="2165760" y="4636080"/>
              <a:ext cx="5510520" cy="1500480"/>
            </p14:xfrm>
          </p:contentPart>
        </mc:Choice>
        <mc:Fallback xmlns="">
          <p:pic>
            <p:nvPicPr>
              <p:cNvPr id="3" name="Ink 2">
                <a:extLst>
                  <a:ext uri="{FF2B5EF4-FFF2-40B4-BE49-F238E27FC236}">
                    <a16:creationId xmlns:a16="http://schemas.microsoft.com/office/drawing/2014/main" id="{73396530-C69F-4DF5-BC0A-AD12798FD313}"/>
                  </a:ext>
                </a:extLst>
              </p:cNvPr>
              <p:cNvPicPr>
                <a:picLocks noGrp="1" noRot="1" noChangeAspect="1" noMove="1" noResize="1" noEditPoints="1" noAdjustHandles="1" noChangeArrowheads="1" noChangeShapeType="1"/>
              </p:cNvPicPr>
              <p:nvPr/>
            </p:nvPicPr>
            <p:blipFill>
              <a:blip r:embed="rId15"/>
              <a:stretch>
                <a:fillRect/>
              </a:stretch>
            </p:blipFill>
            <p:spPr>
              <a:xfrm>
                <a:off x="2156400" y="4626720"/>
                <a:ext cx="5529240" cy="1519200"/>
              </a:xfrm>
              <a:prstGeom prst="rect">
                <a:avLst/>
              </a:prstGeom>
            </p:spPr>
          </p:pic>
        </mc:Fallback>
      </mc:AlternateContent>
    </p:spTree>
    <p:custDataLst>
      <p:tags r:id="rId1"/>
    </p:custDataLst>
    <p:extLst>
      <p:ext uri="{BB962C8B-B14F-4D97-AF65-F5344CB8AC3E}">
        <p14:creationId xmlns:p14="http://schemas.microsoft.com/office/powerpoint/2010/main" val="1819391864"/>
      </p:ext>
    </p:extLst>
  </p:cSld>
  <p:clrMapOvr>
    <a:masterClrMapping/>
  </p:clrMapOvr>
  <p:transition spd="slow" advTm="1047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par>
                          <p:cTn id="8" fill="hold">
                            <p:stCondLst>
                              <p:cond delay="1"/>
                            </p:stCondLst>
                            <p:childTnLst>
                              <p:par>
                                <p:cTn id="9" presetID="1" presetClass="mediacall" presetSubtype="0" fill="hold" nodeType="afterEffect">
                                  <p:stCondLst>
                                    <p:cond delay="0"/>
                                  </p:stCondLst>
                                  <p:childTnLst>
                                    <p:cmd type="call" cmd="playFrom(0.0)">
                                      <p:cBhvr>
                                        <p:cTn id="10" dur="69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135" objId="2"/>
        <p14:stopEvt time="7054" objId="2"/>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kiyo" hidden="1">
            <a:extLst>
              <a:ext uri="{FF2B5EF4-FFF2-40B4-BE49-F238E27FC236}">
                <a16:creationId xmlns:a16="http://schemas.microsoft.com/office/drawing/2014/main" id="{82CED3C5-83F0-49A4-B958-C80CD99FBE2B}"/>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79253"/>
          <a:stretch/>
        </p:blipFill>
        <p:spPr>
          <a:xfrm>
            <a:off x="639001" y="662340"/>
            <a:ext cx="8355331" cy="6195660"/>
          </a:xfrm>
          <a:prstGeom prst="rect">
            <a:avLst/>
          </a:prstGeom>
        </p:spPr>
      </p:pic>
      <p:sp>
        <p:nvSpPr>
          <p:cNvPr id="6" name="TextBox 5">
            <a:extLst>
              <a:ext uri="{FF2B5EF4-FFF2-40B4-BE49-F238E27FC236}">
                <a16:creationId xmlns:a16="http://schemas.microsoft.com/office/drawing/2014/main" id="{819C5AE8-1942-4B23-991F-B881BCCFDFD0}"/>
              </a:ext>
            </a:extLst>
          </p:cNvPr>
          <p:cNvSpPr txBox="1"/>
          <p:nvPr/>
        </p:nvSpPr>
        <p:spPr>
          <a:xfrm>
            <a:off x="149668" y="77565"/>
            <a:ext cx="8844664" cy="584775"/>
          </a:xfrm>
          <a:prstGeom prst="rect">
            <a:avLst/>
          </a:prstGeom>
          <a:noFill/>
        </p:spPr>
        <p:txBody>
          <a:bodyPr wrap="square" rtlCol="0">
            <a:spAutoFit/>
          </a:bodyPr>
          <a:lstStyle/>
          <a:p>
            <a:pPr algn="ctr"/>
            <a:r>
              <a:rPr lang="en-US" sz="3200" dirty="0"/>
              <a:t>How to Create Cartoons Using </a:t>
            </a:r>
            <a:r>
              <a:rPr lang="en-US" sz="3200" dirty="0" err="1"/>
              <a:t>Powerpoint</a:t>
            </a:r>
            <a:endParaRPr lang="en-US" sz="3200" dirty="0"/>
          </a:p>
        </p:txBody>
      </p:sp>
      <p:sp>
        <p:nvSpPr>
          <p:cNvPr id="76" name="Thought Bubble: Cloud 75" hidden="1">
            <a:extLst>
              <a:ext uri="{FF2B5EF4-FFF2-40B4-BE49-F238E27FC236}">
                <a16:creationId xmlns:a16="http://schemas.microsoft.com/office/drawing/2014/main" id="{DE0DDA61-83B3-49EE-B526-43825FFB8A18}"/>
              </a:ext>
            </a:extLst>
          </p:cNvPr>
          <p:cNvSpPr/>
          <p:nvPr/>
        </p:nvSpPr>
        <p:spPr>
          <a:xfrm>
            <a:off x="149669" y="792965"/>
            <a:ext cx="2655722" cy="1630874"/>
          </a:xfrm>
          <a:prstGeom prst="cloudCallout">
            <a:avLst>
              <a:gd name="adj1" fmla="val 67158"/>
              <a:gd name="adj2" fmla="val 36802"/>
            </a:avLst>
          </a:prstGeom>
          <a:ln w="285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ack Issues BB" panose="02000503000000020004" pitchFamily="50" charset="0"/>
              </a:rPr>
              <a:t>Cool, </a:t>
            </a:r>
          </a:p>
          <a:p>
            <a:pPr algn="ctr"/>
            <a:r>
              <a:rPr lang="en-US" dirty="0">
                <a:latin typeface="Back Issues BB" panose="02000503000000020004" pitchFamily="50" charset="0"/>
              </a:rPr>
              <a:t>I guess.</a:t>
            </a:r>
          </a:p>
        </p:txBody>
      </p:sp>
      <p:grpSp>
        <p:nvGrpSpPr>
          <p:cNvPr id="2" name="Group 1">
            <a:extLst>
              <a:ext uri="{FF2B5EF4-FFF2-40B4-BE49-F238E27FC236}">
                <a16:creationId xmlns:a16="http://schemas.microsoft.com/office/drawing/2014/main" id="{6C0062D3-974A-43DE-9828-DA8C4687EA71}"/>
              </a:ext>
            </a:extLst>
          </p:cNvPr>
          <p:cNvGrpSpPr/>
          <p:nvPr/>
        </p:nvGrpSpPr>
        <p:grpSpPr>
          <a:xfrm>
            <a:off x="819150" y="957950"/>
            <a:ext cx="7591425" cy="6112294"/>
            <a:chOff x="819150" y="936434"/>
            <a:chExt cx="7591425" cy="6112294"/>
          </a:xfrm>
        </p:grpSpPr>
        <p:sp>
          <p:nvSpPr>
            <p:cNvPr id="8" name="Trapezoid 7">
              <a:extLst>
                <a:ext uri="{FF2B5EF4-FFF2-40B4-BE49-F238E27FC236}">
                  <a16:creationId xmlns:a16="http://schemas.microsoft.com/office/drawing/2014/main" id="{65EFF8FB-817E-4FAD-98EE-18C3B78B32DD}"/>
                </a:ext>
              </a:extLst>
            </p:cNvPr>
            <p:cNvSpPr/>
            <p:nvPr/>
          </p:nvSpPr>
          <p:spPr>
            <a:xfrm>
              <a:off x="2159306" y="3460176"/>
              <a:ext cx="4825388" cy="3316077"/>
            </a:xfrm>
            <a:custGeom>
              <a:avLst/>
              <a:gdLst>
                <a:gd name="connsiteX0" fmla="*/ 0 w 4825388"/>
                <a:gd name="connsiteY0" fmla="*/ 2798284 h 2798284"/>
                <a:gd name="connsiteX1" fmla="*/ 699571 w 4825388"/>
                <a:gd name="connsiteY1" fmla="*/ 0 h 2798284"/>
                <a:gd name="connsiteX2" fmla="*/ 4125817 w 4825388"/>
                <a:gd name="connsiteY2" fmla="*/ 0 h 2798284"/>
                <a:gd name="connsiteX3" fmla="*/ 4825388 w 4825388"/>
                <a:gd name="connsiteY3" fmla="*/ 2798284 h 2798284"/>
                <a:gd name="connsiteX4" fmla="*/ 0 w 4825388"/>
                <a:gd name="connsiteY4" fmla="*/ 2798284 h 2798284"/>
                <a:gd name="connsiteX0" fmla="*/ 0 w 4825388"/>
                <a:gd name="connsiteY0" fmla="*/ 3316077 h 3316077"/>
                <a:gd name="connsiteX1" fmla="*/ 886857 w 4825388"/>
                <a:gd name="connsiteY1" fmla="*/ 0 h 3316077"/>
                <a:gd name="connsiteX2" fmla="*/ 4125817 w 4825388"/>
                <a:gd name="connsiteY2" fmla="*/ 517793 h 3316077"/>
                <a:gd name="connsiteX3" fmla="*/ 4825388 w 4825388"/>
                <a:gd name="connsiteY3" fmla="*/ 3316077 h 3316077"/>
                <a:gd name="connsiteX4" fmla="*/ 0 w 4825388"/>
                <a:gd name="connsiteY4" fmla="*/ 3316077 h 3316077"/>
                <a:gd name="connsiteX0" fmla="*/ 0 w 4825388"/>
                <a:gd name="connsiteY0" fmla="*/ 3316077 h 3316077"/>
                <a:gd name="connsiteX1" fmla="*/ 886857 w 4825388"/>
                <a:gd name="connsiteY1" fmla="*/ 0 h 3316077"/>
                <a:gd name="connsiteX2" fmla="*/ 3949547 w 4825388"/>
                <a:gd name="connsiteY2" fmla="*/ 209321 h 3316077"/>
                <a:gd name="connsiteX3" fmla="*/ 4825388 w 4825388"/>
                <a:gd name="connsiteY3" fmla="*/ 3316077 h 3316077"/>
                <a:gd name="connsiteX4" fmla="*/ 0 w 4825388"/>
                <a:gd name="connsiteY4" fmla="*/ 3316077 h 331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388" h="3316077">
                  <a:moveTo>
                    <a:pt x="0" y="3316077"/>
                  </a:moveTo>
                  <a:lnTo>
                    <a:pt x="886857" y="0"/>
                  </a:lnTo>
                  <a:lnTo>
                    <a:pt x="3949547" y="209321"/>
                  </a:lnTo>
                  <a:lnTo>
                    <a:pt x="4825388" y="3316077"/>
                  </a:lnTo>
                  <a:lnTo>
                    <a:pt x="0" y="3316077"/>
                  </a:lnTo>
                  <a:close/>
                </a:path>
              </a:pathLst>
            </a:custGeom>
            <a:solidFill>
              <a:srgbClr val="1B1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F40095-E598-4F94-B459-7E48223A7B01}"/>
                </a:ext>
              </a:extLst>
            </p:cNvPr>
            <p:cNvSpPr/>
            <p:nvPr/>
          </p:nvSpPr>
          <p:spPr>
            <a:xfrm>
              <a:off x="3029639" y="936434"/>
              <a:ext cx="3216925" cy="3855903"/>
            </a:xfrm>
            <a:prstGeom prst="ellipse">
              <a:avLst/>
            </a:prstGeom>
            <a:solidFill>
              <a:srgbClr val="1B1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85C53B-DA40-4AB6-A812-9D06AB6812FA}"/>
                </a:ext>
              </a:extLst>
            </p:cNvPr>
            <p:cNvSpPr/>
            <p:nvPr/>
          </p:nvSpPr>
          <p:spPr>
            <a:xfrm>
              <a:off x="3514151" y="4476999"/>
              <a:ext cx="2247900" cy="1800225"/>
            </a:xfrm>
            <a:prstGeom prst="rect">
              <a:avLst/>
            </a:prstGeom>
            <a:solidFill>
              <a:srgbClr val="DE9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2E20AC3-D294-40EF-AF6C-EBD8146D62E9}"/>
                </a:ext>
              </a:extLst>
            </p:cNvPr>
            <p:cNvSpPr/>
            <p:nvPr/>
          </p:nvSpPr>
          <p:spPr>
            <a:xfrm>
              <a:off x="3227647" y="1442971"/>
              <a:ext cx="2854451" cy="3936116"/>
            </a:xfrm>
            <a:custGeom>
              <a:avLst/>
              <a:gdLst>
                <a:gd name="connsiteX0" fmla="*/ 0 w 2853369"/>
                <a:gd name="connsiteY0" fmla="*/ 1966951 h 3933902"/>
                <a:gd name="connsiteX1" fmla="*/ 1426685 w 2853369"/>
                <a:gd name="connsiteY1" fmla="*/ 0 h 3933902"/>
                <a:gd name="connsiteX2" fmla="*/ 2853370 w 2853369"/>
                <a:gd name="connsiteY2" fmla="*/ 1966951 h 3933902"/>
                <a:gd name="connsiteX3" fmla="*/ 1426685 w 2853369"/>
                <a:gd name="connsiteY3" fmla="*/ 3933902 h 3933902"/>
                <a:gd name="connsiteX4" fmla="*/ 0 w 2853369"/>
                <a:gd name="connsiteY4" fmla="*/ 1966951 h 3933902"/>
                <a:gd name="connsiteX0" fmla="*/ 39033 w 2892403"/>
                <a:gd name="connsiteY0" fmla="*/ 2067136 h 4034087"/>
                <a:gd name="connsiteX1" fmla="*/ 494091 w 2892403"/>
                <a:gd name="connsiteY1" fmla="*/ 473075 h 4034087"/>
                <a:gd name="connsiteX2" fmla="*/ 1465718 w 2892403"/>
                <a:gd name="connsiteY2" fmla="*/ 100185 h 4034087"/>
                <a:gd name="connsiteX3" fmla="*/ 2892403 w 2892403"/>
                <a:gd name="connsiteY3" fmla="*/ 2067136 h 4034087"/>
                <a:gd name="connsiteX4" fmla="*/ 1465718 w 2892403"/>
                <a:gd name="connsiteY4" fmla="*/ 4034087 h 4034087"/>
                <a:gd name="connsiteX5" fmla="*/ 39033 w 2892403"/>
                <a:gd name="connsiteY5" fmla="*/ 2067136 h 4034087"/>
                <a:gd name="connsiteX0" fmla="*/ 39033 w 2914694"/>
                <a:gd name="connsiteY0" fmla="*/ 1967190 h 3934141"/>
                <a:gd name="connsiteX1" fmla="*/ 494091 w 2914694"/>
                <a:gd name="connsiteY1" fmla="*/ 373129 h 3934141"/>
                <a:gd name="connsiteX2" fmla="*/ 1465718 w 2914694"/>
                <a:gd name="connsiteY2" fmla="*/ 239 h 3934141"/>
                <a:gd name="connsiteX3" fmla="*/ 2411791 w 2914694"/>
                <a:gd name="connsiteY3" fmla="*/ 398530 h 3934141"/>
                <a:gd name="connsiteX4" fmla="*/ 2892403 w 2914694"/>
                <a:gd name="connsiteY4" fmla="*/ 1967190 h 3934141"/>
                <a:gd name="connsiteX5" fmla="*/ 1465718 w 2914694"/>
                <a:gd name="connsiteY5" fmla="*/ 3934141 h 3934141"/>
                <a:gd name="connsiteX6" fmla="*/ 39033 w 2914694"/>
                <a:gd name="connsiteY6" fmla="*/ 1967190 h 3934141"/>
                <a:gd name="connsiteX0" fmla="*/ 295 w 2875956"/>
                <a:gd name="connsiteY0" fmla="*/ 1967190 h 3975954"/>
                <a:gd name="connsiteX1" fmla="*/ 455353 w 2875956"/>
                <a:gd name="connsiteY1" fmla="*/ 373129 h 3975954"/>
                <a:gd name="connsiteX2" fmla="*/ 1426980 w 2875956"/>
                <a:gd name="connsiteY2" fmla="*/ 239 h 3975954"/>
                <a:gd name="connsiteX3" fmla="*/ 2373053 w 2875956"/>
                <a:gd name="connsiteY3" fmla="*/ 398530 h 3975954"/>
                <a:gd name="connsiteX4" fmla="*/ 2853665 w 2875956"/>
                <a:gd name="connsiteY4" fmla="*/ 1967190 h 3975954"/>
                <a:gd name="connsiteX5" fmla="*/ 1426980 w 2875956"/>
                <a:gd name="connsiteY5" fmla="*/ 3934141 h 3975954"/>
                <a:gd name="connsiteX6" fmla="*/ 404552 w 2875956"/>
                <a:gd name="connsiteY6" fmla="*/ 3205230 h 3975954"/>
                <a:gd name="connsiteX7" fmla="*/ 295 w 2875956"/>
                <a:gd name="connsiteY7" fmla="*/ 1967190 h 3975954"/>
                <a:gd name="connsiteX0" fmla="*/ 295 w 2854451"/>
                <a:gd name="connsiteY0" fmla="*/ 1967190 h 3936116"/>
                <a:gd name="connsiteX1" fmla="*/ 455353 w 2854451"/>
                <a:gd name="connsiteY1" fmla="*/ 373129 h 3936116"/>
                <a:gd name="connsiteX2" fmla="*/ 1426980 w 2854451"/>
                <a:gd name="connsiteY2" fmla="*/ 239 h 3936116"/>
                <a:gd name="connsiteX3" fmla="*/ 2373053 w 2854451"/>
                <a:gd name="connsiteY3" fmla="*/ 398530 h 3936116"/>
                <a:gd name="connsiteX4" fmla="*/ 2853665 w 2854451"/>
                <a:gd name="connsiteY4" fmla="*/ 1967190 h 3936116"/>
                <a:gd name="connsiteX5" fmla="*/ 2423852 w 2854451"/>
                <a:gd name="connsiteY5" fmla="*/ 3370329 h 3936116"/>
                <a:gd name="connsiteX6" fmla="*/ 1426980 w 2854451"/>
                <a:gd name="connsiteY6" fmla="*/ 3934141 h 3936116"/>
                <a:gd name="connsiteX7" fmla="*/ 404552 w 2854451"/>
                <a:gd name="connsiteY7" fmla="*/ 3205230 h 3936116"/>
                <a:gd name="connsiteX8" fmla="*/ 295 w 2854451"/>
                <a:gd name="connsiteY8" fmla="*/ 1967190 h 39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4451" h="3936116">
                  <a:moveTo>
                    <a:pt x="295" y="1967190"/>
                  </a:moveTo>
                  <a:cubicBezTo>
                    <a:pt x="8762" y="1495173"/>
                    <a:pt x="217572" y="700954"/>
                    <a:pt x="455353" y="373129"/>
                  </a:cubicBezTo>
                  <a:cubicBezTo>
                    <a:pt x="693134" y="45304"/>
                    <a:pt x="1107363" y="-3994"/>
                    <a:pt x="1426980" y="239"/>
                  </a:cubicBezTo>
                  <a:cubicBezTo>
                    <a:pt x="1746597" y="4473"/>
                    <a:pt x="2135272" y="70705"/>
                    <a:pt x="2373053" y="398530"/>
                  </a:cubicBezTo>
                  <a:cubicBezTo>
                    <a:pt x="2610834" y="726355"/>
                    <a:pt x="2870599" y="1529040"/>
                    <a:pt x="2853665" y="1967190"/>
                  </a:cubicBezTo>
                  <a:cubicBezTo>
                    <a:pt x="2836732" y="2405340"/>
                    <a:pt x="2661633" y="3042504"/>
                    <a:pt x="2423852" y="3370329"/>
                  </a:cubicBezTo>
                  <a:cubicBezTo>
                    <a:pt x="2186071" y="3698154"/>
                    <a:pt x="1763530" y="3961657"/>
                    <a:pt x="1426980" y="3934141"/>
                  </a:cubicBezTo>
                  <a:cubicBezTo>
                    <a:pt x="1090430" y="3906625"/>
                    <a:pt x="642333" y="3533055"/>
                    <a:pt x="404552" y="3205230"/>
                  </a:cubicBezTo>
                  <a:cubicBezTo>
                    <a:pt x="166771" y="2877405"/>
                    <a:pt x="-8172" y="2439207"/>
                    <a:pt x="295" y="1967190"/>
                  </a:cubicBezTo>
                  <a:close/>
                </a:path>
              </a:pathLst>
            </a:custGeom>
            <a:solidFill>
              <a:srgbClr val="E1A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A27007-7C5D-463A-A51F-5B0DF06BC857}"/>
                </a:ext>
              </a:extLst>
            </p:cNvPr>
            <p:cNvSpPr/>
            <p:nvPr/>
          </p:nvSpPr>
          <p:spPr>
            <a:xfrm rot="365143">
              <a:off x="6009076" y="3044247"/>
              <a:ext cx="175394"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BF7080A4-FC83-418E-8D96-07B4F04302EB}"/>
                </a:ext>
              </a:extLst>
            </p:cNvPr>
            <p:cNvSpPr/>
            <p:nvPr/>
          </p:nvSpPr>
          <p:spPr>
            <a:xfrm rot="21234857" flipH="1">
              <a:off x="3009929" y="3042547"/>
              <a:ext cx="329313"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A26A3F1-89B7-4B6F-8B9F-B65121720184}"/>
                </a:ext>
              </a:extLst>
            </p:cNvPr>
            <p:cNvSpPr/>
            <p:nvPr/>
          </p:nvSpPr>
          <p:spPr>
            <a:xfrm>
              <a:off x="819150" y="5305425"/>
              <a:ext cx="7591425" cy="1581150"/>
            </a:xfrm>
            <a:custGeom>
              <a:avLst/>
              <a:gdLst>
                <a:gd name="connsiteX0" fmla="*/ 2381250 w 7591425"/>
                <a:gd name="connsiteY0" fmla="*/ 228600 h 1581150"/>
                <a:gd name="connsiteX1" fmla="*/ 2095500 w 7591425"/>
                <a:gd name="connsiteY1" fmla="*/ 495300 h 1581150"/>
                <a:gd name="connsiteX2" fmla="*/ 1657350 w 7591425"/>
                <a:gd name="connsiteY2" fmla="*/ 781050 h 1581150"/>
                <a:gd name="connsiteX3" fmla="*/ 1057275 w 7591425"/>
                <a:gd name="connsiteY3" fmla="*/ 828675 h 1581150"/>
                <a:gd name="connsiteX4" fmla="*/ 314325 w 7591425"/>
                <a:gd name="connsiteY4" fmla="*/ 1152525 h 1581150"/>
                <a:gd name="connsiteX5" fmla="*/ 38100 w 7591425"/>
                <a:gd name="connsiteY5" fmla="*/ 1228725 h 1581150"/>
                <a:gd name="connsiteX6" fmla="*/ 0 w 7591425"/>
                <a:gd name="connsiteY6" fmla="*/ 1562100 h 1581150"/>
                <a:gd name="connsiteX7" fmla="*/ 3457575 w 7591425"/>
                <a:gd name="connsiteY7" fmla="*/ 1552575 h 1581150"/>
                <a:gd name="connsiteX8" fmla="*/ 7591425 w 7591425"/>
                <a:gd name="connsiteY8" fmla="*/ 1533525 h 1581150"/>
                <a:gd name="connsiteX9" fmla="*/ 7524750 w 7591425"/>
                <a:gd name="connsiteY9" fmla="*/ 1162050 h 1581150"/>
                <a:gd name="connsiteX10" fmla="*/ 7162800 w 7591425"/>
                <a:gd name="connsiteY10" fmla="*/ 923925 h 1581150"/>
                <a:gd name="connsiteX11" fmla="*/ 6419850 w 7591425"/>
                <a:gd name="connsiteY11" fmla="*/ 704850 h 1581150"/>
                <a:gd name="connsiteX12" fmla="*/ 5962650 w 7591425"/>
                <a:gd name="connsiteY12" fmla="*/ 523875 h 1581150"/>
                <a:gd name="connsiteX13" fmla="*/ 5838825 w 7591425"/>
                <a:gd name="connsiteY13" fmla="*/ 476250 h 1581150"/>
                <a:gd name="connsiteX14" fmla="*/ 4962525 w 7591425"/>
                <a:gd name="connsiteY14" fmla="*/ 0 h 1581150"/>
                <a:gd name="connsiteX15" fmla="*/ 5048250 w 7591425"/>
                <a:gd name="connsiteY15" fmla="*/ 447675 h 1581150"/>
                <a:gd name="connsiteX16" fmla="*/ 4981575 w 7591425"/>
                <a:gd name="connsiteY16" fmla="*/ 742950 h 1581150"/>
                <a:gd name="connsiteX17" fmla="*/ 4791075 w 7591425"/>
                <a:gd name="connsiteY17" fmla="*/ 1038225 h 1581150"/>
                <a:gd name="connsiteX18" fmla="*/ 4581525 w 7591425"/>
                <a:gd name="connsiteY18" fmla="*/ 1133475 h 1581150"/>
                <a:gd name="connsiteX19" fmla="*/ 4600575 w 7591425"/>
                <a:gd name="connsiteY19" fmla="*/ 1581150 h 1581150"/>
                <a:gd name="connsiteX20" fmla="*/ 3419475 w 7591425"/>
                <a:gd name="connsiteY20" fmla="*/ 1581150 h 1581150"/>
                <a:gd name="connsiteX21" fmla="*/ 3495675 w 7591425"/>
                <a:gd name="connsiteY21" fmla="*/ 1247775 h 1581150"/>
                <a:gd name="connsiteX22" fmla="*/ 3114675 w 7591425"/>
                <a:gd name="connsiteY22" fmla="*/ 1171575 h 1581150"/>
                <a:gd name="connsiteX23" fmla="*/ 2762250 w 7591425"/>
                <a:gd name="connsiteY23" fmla="*/ 895350 h 1581150"/>
                <a:gd name="connsiteX24" fmla="*/ 2686050 w 7591425"/>
                <a:gd name="connsiteY24" fmla="*/ 828675 h 1581150"/>
                <a:gd name="connsiteX25" fmla="*/ 2476500 w 7591425"/>
                <a:gd name="connsiteY25" fmla="*/ 600075 h 1581150"/>
                <a:gd name="connsiteX26" fmla="*/ 2381250 w 7591425"/>
                <a:gd name="connsiteY26" fmla="*/ 22860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91425" h="1581150">
                  <a:moveTo>
                    <a:pt x="2381250" y="228600"/>
                  </a:moveTo>
                  <a:lnTo>
                    <a:pt x="2095500" y="495300"/>
                  </a:lnTo>
                  <a:lnTo>
                    <a:pt x="1657350" y="781050"/>
                  </a:lnTo>
                  <a:lnTo>
                    <a:pt x="1057275" y="828675"/>
                  </a:lnTo>
                  <a:lnTo>
                    <a:pt x="314325" y="1152525"/>
                  </a:lnTo>
                  <a:lnTo>
                    <a:pt x="38100" y="1228725"/>
                  </a:lnTo>
                  <a:lnTo>
                    <a:pt x="0" y="1562100"/>
                  </a:lnTo>
                  <a:lnTo>
                    <a:pt x="3457575" y="1552575"/>
                  </a:lnTo>
                  <a:lnTo>
                    <a:pt x="7591425" y="1533525"/>
                  </a:lnTo>
                  <a:lnTo>
                    <a:pt x="7524750" y="1162050"/>
                  </a:lnTo>
                  <a:lnTo>
                    <a:pt x="7162800" y="923925"/>
                  </a:lnTo>
                  <a:lnTo>
                    <a:pt x="6419850" y="704850"/>
                  </a:lnTo>
                  <a:lnTo>
                    <a:pt x="5962650" y="523875"/>
                  </a:lnTo>
                  <a:lnTo>
                    <a:pt x="5838825" y="476250"/>
                  </a:lnTo>
                  <a:lnTo>
                    <a:pt x="4962525" y="0"/>
                  </a:lnTo>
                  <a:lnTo>
                    <a:pt x="5048250" y="447675"/>
                  </a:lnTo>
                  <a:lnTo>
                    <a:pt x="4981575" y="742950"/>
                  </a:lnTo>
                  <a:lnTo>
                    <a:pt x="4791075" y="1038225"/>
                  </a:lnTo>
                  <a:lnTo>
                    <a:pt x="4581525" y="1133475"/>
                  </a:lnTo>
                  <a:lnTo>
                    <a:pt x="4600575" y="1581150"/>
                  </a:lnTo>
                  <a:lnTo>
                    <a:pt x="3419475" y="1581150"/>
                  </a:lnTo>
                  <a:lnTo>
                    <a:pt x="3495675" y="1247775"/>
                  </a:lnTo>
                  <a:lnTo>
                    <a:pt x="3114675" y="1171575"/>
                  </a:lnTo>
                  <a:lnTo>
                    <a:pt x="2762250" y="895350"/>
                  </a:lnTo>
                  <a:lnTo>
                    <a:pt x="2686050" y="828675"/>
                  </a:lnTo>
                  <a:lnTo>
                    <a:pt x="2476500" y="600075"/>
                  </a:lnTo>
                  <a:lnTo>
                    <a:pt x="2381250" y="228600"/>
                  </a:lnTo>
                  <a:close/>
                </a:path>
              </a:pathLst>
            </a:custGeom>
            <a:solidFill>
              <a:srgbClr val="28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6396D666-CD53-4F51-9A2F-AC399AE6245B}"/>
                </a:ext>
              </a:extLst>
            </p:cNvPr>
            <p:cNvSpPr/>
            <p:nvPr/>
          </p:nvSpPr>
          <p:spPr>
            <a:xfrm>
              <a:off x="3162728" y="4613153"/>
              <a:ext cx="2780235" cy="2435575"/>
            </a:xfrm>
            <a:custGeom>
              <a:avLst/>
              <a:gdLst>
                <a:gd name="connsiteX0" fmla="*/ 257175 w 2657475"/>
                <a:gd name="connsiteY0" fmla="*/ 0 h 1962150"/>
                <a:gd name="connsiteX1" fmla="*/ 304800 w 2657475"/>
                <a:gd name="connsiteY1" fmla="*/ 323850 h 1962150"/>
                <a:gd name="connsiteX2" fmla="*/ 723900 w 2657475"/>
                <a:gd name="connsiteY2" fmla="*/ 733425 h 1962150"/>
                <a:gd name="connsiteX3" fmla="*/ 1200150 w 2657475"/>
                <a:gd name="connsiteY3" fmla="*/ 1076325 h 1962150"/>
                <a:gd name="connsiteX4" fmla="*/ 1724025 w 2657475"/>
                <a:gd name="connsiteY4" fmla="*/ 1209675 h 1962150"/>
                <a:gd name="connsiteX5" fmla="*/ 2057400 w 2657475"/>
                <a:gd name="connsiteY5" fmla="*/ 1047750 h 1962150"/>
                <a:gd name="connsiteX6" fmla="*/ 2247900 w 2657475"/>
                <a:gd name="connsiteY6" fmla="*/ 676275 h 1962150"/>
                <a:gd name="connsiteX7" fmla="*/ 2486025 w 2657475"/>
                <a:gd name="connsiteY7" fmla="*/ 333375 h 1962150"/>
                <a:gd name="connsiteX8" fmla="*/ 2552700 w 2657475"/>
                <a:gd name="connsiteY8" fmla="*/ 285750 h 1962150"/>
                <a:gd name="connsiteX9" fmla="*/ 2657475 w 2657475"/>
                <a:gd name="connsiteY9" fmla="*/ 609600 h 1962150"/>
                <a:gd name="connsiteX10" fmla="*/ 2628900 w 2657475"/>
                <a:gd name="connsiteY10" fmla="*/ 828675 h 1962150"/>
                <a:gd name="connsiteX11" fmla="*/ 2581275 w 2657475"/>
                <a:gd name="connsiteY11" fmla="*/ 1143000 h 1962150"/>
                <a:gd name="connsiteX12" fmla="*/ 2314575 w 2657475"/>
                <a:gd name="connsiteY12" fmla="*/ 1524000 h 1962150"/>
                <a:gd name="connsiteX13" fmla="*/ 2133600 w 2657475"/>
                <a:gd name="connsiteY13" fmla="*/ 1524000 h 1962150"/>
                <a:gd name="connsiteX14" fmla="*/ 2200275 w 2657475"/>
                <a:gd name="connsiteY14" fmla="*/ 1962150 h 1962150"/>
                <a:gd name="connsiteX15" fmla="*/ 1038225 w 2657475"/>
                <a:gd name="connsiteY15" fmla="*/ 1962150 h 1962150"/>
                <a:gd name="connsiteX16" fmla="*/ 1104900 w 2657475"/>
                <a:gd name="connsiteY16" fmla="*/ 1647825 h 1962150"/>
                <a:gd name="connsiteX17" fmla="*/ 609600 w 2657475"/>
                <a:gd name="connsiteY17" fmla="*/ 1524000 h 1962150"/>
                <a:gd name="connsiteX18" fmla="*/ 123825 w 2657475"/>
                <a:gd name="connsiteY18" fmla="*/ 1104900 h 1962150"/>
                <a:gd name="connsiteX19" fmla="*/ 0 w 2657475"/>
                <a:gd name="connsiteY19" fmla="*/ 695325 h 1962150"/>
                <a:gd name="connsiteX20" fmla="*/ 0 w 2657475"/>
                <a:gd name="connsiteY20" fmla="*/ 266700 h 1962150"/>
                <a:gd name="connsiteX21" fmla="*/ 257175 w 2657475"/>
                <a:gd name="connsiteY21" fmla="*/ 0 h 1962150"/>
                <a:gd name="connsiteX0" fmla="*/ 329515 w 2657475"/>
                <a:gd name="connsiteY0" fmla="*/ 0 h 1946922"/>
                <a:gd name="connsiteX1" fmla="*/ 304800 w 2657475"/>
                <a:gd name="connsiteY1" fmla="*/ 308622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930968 w 2657475"/>
                <a:gd name="connsiteY16" fmla="*/ 1805089 h 1946922"/>
                <a:gd name="connsiteX17" fmla="*/ 1104900 w 2657475"/>
                <a:gd name="connsiteY17" fmla="*/ 1632597 h 1946922"/>
                <a:gd name="connsiteX18" fmla="*/ 609600 w 2657475"/>
                <a:gd name="connsiteY18" fmla="*/ 1508772 h 1946922"/>
                <a:gd name="connsiteX19" fmla="*/ 123825 w 2657475"/>
                <a:gd name="connsiteY19" fmla="*/ 1089672 h 1946922"/>
                <a:gd name="connsiteX20" fmla="*/ 0 w 2657475"/>
                <a:gd name="connsiteY20" fmla="*/ 680097 h 1946922"/>
                <a:gd name="connsiteX21" fmla="*/ 0 w 2657475"/>
                <a:gd name="connsiteY21" fmla="*/ 251472 h 1946922"/>
                <a:gd name="connsiteX22" fmla="*/ 329515 w 2657475"/>
                <a:gd name="connsiteY22" fmla="*/ 0 h 194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7475" h="1946922">
                  <a:moveTo>
                    <a:pt x="329515" y="0"/>
                  </a:moveTo>
                  <a:lnTo>
                    <a:pt x="331927" y="301008"/>
                  </a:lnTo>
                  <a:lnTo>
                    <a:pt x="723900" y="718197"/>
                  </a:lnTo>
                  <a:lnTo>
                    <a:pt x="1200150" y="1061097"/>
                  </a:lnTo>
                  <a:lnTo>
                    <a:pt x="1724025" y="1194447"/>
                  </a:lnTo>
                  <a:lnTo>
                    <a:pt x="2057400" y="1032522"/>
                  </a:lnTo>
                  <a:lnTo>
                    <a:pt x="2247900" y="661047"/>
                  </a:lnTo>
                  <a:lnTo>
                    <a:pt x="2486025" y="318147"/>
                  </a:lnTo>
                  <a:lnTo>
                    <a:pt x="2480360" y="194382"/>
                  </a:lnTo>
                  <a:lnTo>
                    <a:pt x="2657475" y="594372"/>
                  </a:lnTo>
                  <a:lnTo>
                    <a:pt x="2628900" y="813447"/>
                  </a:lnTo>
                  <a:lnTo>
                    <a:pt x="2581275" y="1127772"/>
                  </a:lnTo>
                  <a:lnTo>
                    <a:pt x="2314575" y="1508772"/>
                  </a:lnTo>
                  <a:lnTo>
                    <a:pt x="2133600" y="1508772"/>
                  </a:lnTo>
                  <a:lnTo>
                    <a:pt x="2200275" y="1946922"/>
                  </a:lnTo>
                  <a:lnTo>
                    <a:pt x="1038225" y="1946922"/>
                  </a:lnTo>
                  <a:cubicBezTo>
                    <a:pt x="1050699" y="1889492"/>
                    <a:pt x="918494" y="1862519"/>
                    <a:pt x="930968" y="1805089"/>
                  </a:cubicBezTo>
                  <a:lnTo>
                    <a:pt x="1104900" y="1632597"/>
                  </a:lnTo>
                  <a:lnTo>
                    <a:pt x="609600" y="1508772"/>
                  </a:lnTo>
                  <a:lnTo>
                    <a:pt x="123825" y="1089672"/>
                  </a:lnTo>
                  <a:lnTo>
                    <a:pt x="0" y="680097"/>
                  </a:lnTo>
                  <a:lnTo>
                    <a:pt x="0" y="251472"/>
                  </a:lnTo>
                  <a:lnTo>
                    <a:pt x="329515" y="0"/>
                  </a:lnTo>
                  <a:close/>
                </a:path>
              </a:pathLst>
            </a:custGeom>
            <a:solidFill>
              <a:srgbClr val="98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F20A58A-5C82-4226-A24E-883E33226D76}"/>
                </a:ext>
              </a:extLst>
            </p:cNvPr>
            <p:cNvSpPr/>
            <p:nvPr/>
          </p:nvSpPr>
          <p:spPr>
            <a:xfrm>
              <a:off x="3489144" y="2740980"/>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4">
              <a:extLst>
                <a:ext uri="{FF2B5EF4-FFF2-40B4-BE49-F238E27FC236}">
                  <a16:creationId xmlns:a16="http://schemas.microsoft.com/office/drawing/2014/main" id="{68CE891C-09CF-41C3-B3F9-BE044F0FC58D}"/>
                </a:ext>
              </a:extLst>
            </p:cNvPr>
            <p:cNvSpPr/>
            <p:nvPr/>
          </p:nvSpPr>
          <p:spPr>
            <a:xfrm flipH="1">
              <a:off x="4866014" y="2758139"/>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9C522F72-AA41-4342-A9C9-7441D44FA2DB}"/>
                </a:ext>
              </a:extLst>
            </p:cNvPr>
            <p:cNvSpPr/>
            <p:nvPr/>
          </p:nvSpPr>
          <p:spPr>
            <a:xfrm rot="15527264">
              <a:off x="3213864" y="2804405"/>
              <a:ext cx="294953" cy="402427"/>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6">
              <a:extLst>
                <a:ext uri="{FF2B5EF4-FFF2-40B4-BE49-F238E27FC236}">
                  <a16:creationId xmlns:a16="http://schemas.microsoft.com/office/drawing/2014/main" id="{FDA4C175-5E63-458F-9577-28AC74EDD58F}"/>
                </a:ext>
              </a:extLst>
            </p:cNvPr>
            <p:cNvSpPr/>
            <p:nvPr/>
          </p:nvSpPr>
          <p:spPr>
            <a:xfrm rot="6072736" flipH="1">
              <a:off x="5908552" y="2865244"/>
              <a:ext cx="294953" cy="251376"/>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C66D5BF-37C2-487B-88AE-0404A9B987DC}"/>
                </a:ext>
              </a:extLst>
            </p:cNvPr>
            <p:cNvSpPr/>
            <p:nvPr/>
          </p:nvSpPr>
          <p:spPr>
            <a:xfrm>
              <a:off x="4562370" y="2821831"/>
              <a:ext cx="371580" cy="152560"/>
            </a:xfrm>
            <a:custGeom>
              <a:avLst/>
              <a:gdLst>
                <a:gd name="connsiteX0" fmla="*/ 0 w 371580"/>
                <a:gd name="connsiteY0" fmla="*/ 0 h 152560"/>
                <a:gd name="connsiteX1" fmla="*/ 371580 w 371580"/>
                <a:gd name="connsiteY1" fmla="*/ 0 h 152560"/>
                <a:gd name="connsiteX2" fmla="*/ 371580 w 371580"/>
                <a:gd name="connsiteY2" fmla="*/ 152560 h 152560"/>
                <a:gd name="connsiteX3" fmla="*/ 0 w 371580"/>
                <a:gd name="connsiteY3" fmla="*/ 152560 h 152560"/>
                <a:gd name="connsiteX4" fmla="*/ 0 w 371580"/>
                <a:gd name="connsiteY4" fmla="*/ 0 h 152560"/>
                <a:gd name="connsiteX0" fmla="*/ 0 w 371580"/>
                <a:gd name="connsiteY0" fmla="*/ 0 h 152560"/>
                <a:gd name="connsiteX1" fmla="*/ 371580 w 371580"/>
                <a:gd name="connsiteY1" fmla="*/ 0 h 152560"/>
                <a:gd name="connsiteX2" fmla="*/ 371580 w 371580"/>
                <a:gd name="connsiteY2" fmla="*/ 152560 h 152560"/>
                <a:gd name="connsiteX3" fmla="*/ 200130 w 371580"/>
                <a:gd name="connsiteY3" fmla="*/ 92819 h 152560"/>
                <a:gd name="connsiteX4" fmla="*/ 0 w 371580"/>
                <a:gd name="connsiteY4" fmla="*/ 152560 h 152560"/>
                <a:gd name="connsiteX5" fmla="*/ 0 w 371580"/>
                <a:gd name="connsiteY5" fmla="*/ 0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80" h="152560">
                  <a:moveTo>
                    <a:pt x="0" y="0"/>
                  </a:moveTo>
                  <a:lnTo>
                    <a:pt x="371580" y="0"/>
                  </a:lnTo>
                  <a:lnTo>
                    <a:pt x="371580" y="152560"/>
                  </a:lnTo>
                  <a:cubicBezTo>
                    <a:pt x="314430" y="151696"/>
                    <a:pt x="257280" y="93683"/>
                    <a:pt x="200130" y="92819"/>
                  </a:cubicBezTo>
                  <a:lnTo>
                    <a:pt x="0" y="15256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AFF299F-43A0-4CA4-B4B8-EE90DFACBDC1}"/>
                </a:ext>
              </a:extLst>
            </p:cNvPr>
            <p:cNvSpPr/>
            <p:nvPr/>
          </p:nvSpPr>
          <p:spPr>
            <a:xfrm>
              <a:off x="3174585" y="4048125"/>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0430108-15CE-4526-829C-DDC89293D219}"/>
                </a:ext>
              </a:extLst>
            </p:cNvPr>
            <p:cNvSpPr/>
            <p:nvPr/>
          </p:nvSpPr>
          <p:spPr>
            <a:xfrm>
              <a:off x="5957897" y="3979038"/>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oon 27">
              <a:extLst>
                <a:ext uri="{FF2B5EF4-FFF2-40B4-BE49-F238E27FC236}">
                  <a16:creationId xmlns:a16="http://schemas.microsoft.com/office/drawing/2014/main" id="{29ECACEB-93C3-4C04-9C13-F8AFB3112308}"/>
                </a:ext>
              </a:extLst>
            </p:cNvPr>
            <p:cNvSpPr/>
            <p:nvPr/>
          </p:nvSpPr>
          <p:spPr>
            <a:xfrm rot="5400000">
              <a:off x="5213274" y="2132351"/>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7">
              <a:extLst>
                <a:ext uri="{FF2B5EF4-FFF2-40B4-BE49-F238E27FC236}">
                  <a16:creationId xmlns:a16="http://schemas.microsoft.com/office/drawing/2014/main" id="{C37AA05E-06D6-46E8-9A53-406E89E3937B}"/>
                </a:ext>
              </a:extLst>
            </p:cNvPr>
            <p:cNvSpPr/>
            <p:nvPr/>
          </p:nvSpPr>
          <p:spPr>
            <a:xfrm rot="16200000" flipH="1">
              <a:off x="3932991" y="2132352"/>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919F8C-3F70-4C52-A814-5C058A4AD7A6}"/>
                </a:ext>
              </a:extLst>
            </p:cNvPr>
            <p:cNvSpPr/>
            <p:nvPr/>
          </p:nvSpPr>
          <p:spPr>
            <a:xfrm>
              <a:off x="4189819" y="4174779"/>
              <a:ext cx="952431" cy="314325"/>
            </a:xfrm>
            <a:custGeom>
              <a:avLst/>
              <a:gdLst>
                <a:gd name="connsiteX0" fmla="*/ 571500 w 1019175"/>
                <a:gd name="connsiteY0" fmla="*/ 19050 h 314325"/>
                <a:gd name="connsiteX1" fmla="*/ 666750 w 1019175"/>
                <a:gd name="connsiteY1" fmla="*/ 0 h 314325"/>
                <a:gd name="connsiteX2" fmla="*/ 838200 w 1019175"/>
                <a:gd name="connsiteY2" fmla="*/ 76200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65714 w 1019175"/>
                <a:gd name="connsiteY8" fmla="*/ 6569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78493 w 1019175"/>
                <a:gd name="connsiteY8" fmla="*/ 113557 h 314325"/>
                <a:gd name="connsiteX9" fmla="*/ 265714 w 1019175"/>
                <a:gd name="connsiteY9" fmla="*/ 6569 h 314325"/>
                <a:gd name="connsiteX10" fmla="*/ 504825 w 1019175"/>
                <a:gd name="connsiteY10" fmla="*/ 19050 h 314325"/>
                <a:gd name="connsiteX11" fmla="*/ 571500 w 1019175"/>
                <a:gd name="connsiteY11" fmla="*/ 19050 h 314325"/>
                <a:gd name="connsiteX0" fmla="*/ 548140 w 995815"/>
                <a:gd name="connsiteY0" fmla="*/ 19050 h 314325"/>
                <a:gd name="connsiteX1" fmla="*/ 643390 w 995815"/>
                <a:gd name="connsiteY1" fmla="*/ 0 h 314325"/>
                <a:gd name="connsiteX2" fmla="*/ 825351 w 995815"/>
                <a:gd name="connsiteY2" fmla="*/ 55179 h 314325"/>
                <a:gd name="connsiteX3" fmla="*/ 995815 w 995815"/>
                <a:gd name="connsiteY3" fmla="*/ 209550 h 314325"/>
                <a:gd name="connsiteX4" fmla="*/ 776740 w 995815"/>
                <a:gd name="connsiteY4" fmla="*/ 304800 h 314325"/>
                <a:gd name="connsiteX5" fmla="*/ 500515 w 995815"/>
                <a:gd name="connsiteY5" fmla="*/ 314325 h 314325"/>
                <a:gd name="connsiteX6" fmla="*/ 186190 w 995815"/>
                <a:gd name="connsiteY6" fmla="*/ 257175 h 314325"/>
                <a:gd name="connsiteX7" fmla="*/ 0 w 995815"/>
                <a:gd name="connsiteY7" fmla="*/ 169990 h 314325"/>
                <a:gd name="connsiteX8" fmla="*/ 55133 w 995815"/>
                <a:gd name="connsiteY8" fmla="*/ 113557 h 314325"/>
                <a:gd name="connsiteX9" fmla="*/ 242354 w 995815"/>
                <a:gd name="connsiteY9" fmla="*/ 6569 h 314325"/>
                <a:gd name="connsiteX10" fmla="*/ 481465 w 995815"/>
                <a:gd name="connsiteY10" fmla="*/ 19050 h 314325"/>
                <a:gd name="connsiteX11" fmla="*/ 548140 w 995815"/>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19050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55759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48458 w 952431"/>
                <a:gd name="connsiteY8" fmla="*/ 213674 h 314325"/>
                <a:gd name="connsiteX9" fmla="*/ 0 w 952431"/>
                <a:gd name="connsiteY9" fmla="*/ 169990 h 314325"/>
                <a:gd name="connsiteX10" fmla="*/ 55133 w 952431"/>
                <a:gd name="connsiteY10" fmla="*/ 113557 h 314325"/>
                <a:gd name="connsiteX11" fmla="*/ 242354 w 952431"/>
                <a:gd name="connsiteY11" fmla="*/ 6569 h 314325"/>
                <a:gd name="connsiteX12" fmla="*/ 481465 w 952431"/>
                <a:gd name="connsiteY12" fmla="*/ 19050 h 314325"/>
                <a:gd name="connsiteX13" fmla="*/ 548140 w 952431"/>
                <a:gd name="connsiteY13" fmla="*/ 557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31" h="314325">
                  <a:moveTo>
                    <a:pt x="548140" y="55759"/>
                  </a:moveTo>
                  <a:lnTo>
                    <a:pt x="643390" y="0"/>
                  </a:lnTo>
                  <a:cubicBezTo>
                    <a:pt x="667561" y="8930"/>
                    <a:pt x="698407" y="4510"/>
                    <a:pt x="722578" y="13440"/>
                  </a:cubicBezTo>
                  <a:lnTo>
                    <a:pt x="825351" y="55179"/>
                  </a:lnTo>
                  <a:lnTo>
                    <a:pt x="952431" y="186190"/>
                  </a:lnTo>
                  <a:cubicBezTo>
                    <a:pt x="907216" y="252425"/>
                    <a:pt x="835304" y="265263"/>
                    <a:pt x="776740" y="304800"/>
                  </a:cubicBezTo>
                  <a:lnTo>
                    <a:pt x="500515" y="314325"/>
                  </a:lnTo>
                  <a:lnTo>
                    <a:pt x="186190" y="257175"/>
                  </a:lnTo>
                  <a:cubicBezTo>
                    <a:pt x="154741" y="240450"/>
                    <a:pt x="79907" y="230399"/>
                    <a:pt x="48458" y="213674"/>
                  </a:cubicBezTo>
                  <a:lnTo>
                    <a:pt x="0" y="169990"/>
                  </a:lnTo>
                  <a:cubicBezTo>
                    <a:pt x="38401" y="141167"/>
                    <a:pt x="16732" y="142380"/>
                    <a:pt x="55133" y="113557"/>
                  </a:cubicBezTo>
                  <a:lnTo>
                    <a:pt x="242354" y="6569"/>
                  </a:lnTo>
                  <a:lnTo>
                    <a:pt x="481465" y="19050"/>
                  </a:lnTo>
                  <a:lnTo>
                    <a:pt x="548140" y="55759"/>
                  </a:lnTo>
                  <a:close/>
                </a:path>
              </a:pathLst>
            </a:custGeom>
            <a:solidFill>
              <a:srgbClr val="B6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89B64A8-2623-4ED6-9E8A-BBC0C6893B1F}"/>
                </a:ext>
              </a:extLst>
            </p:cNvPr>
            <p:cNvSpPr/>
            <p:nvPr/>
          </p:nvSpPr>
          <p:spPr>
            <a:xfrm>
              <a:off x="5011698" y="2814966"/>
              <a:ext cx="581025" cy="192864"/>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35227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92864">
                  <a:moveTo>
                    <a:pt x="0" y="126189"/>
                  </a:moveTo>
                  <a:lnTo>
                    <a:pt x="135227" y="0"/>
                  </a:lnTo>
                  <a:lnTo>
                    <a:pt x="428625" y="21414"/>
                  </a:lnTo>
                  <a:lnTo>
                    <a:pt x="581025" y="164289"/>
                  </a:lnTo>
                  <a:lnTo>
                    <a:pt x="381000" y="192864"/>
                  </a:lnTo>
                  <a:lnTo>
                    <a:pt x="152400" y="192864"/>
                  </a:lnTo>
                  <a:lnTo>
                    <a:pt x="0" y="126189"/>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2D1A32D-F25A-4600-8935-AFD349F67069}"/>
                </a:ext>
              </a:extLst>
            </p:cNvPr>
            <p:cNvSpPr/>
            <p:nvPr/>
          </p:nvSpPr>
          <p:spPr>
            <a:xfrm flipH="1">
              <a:off x="3786210" y="2837146"/>
              <a:ext cx="581025" cy="180480"/>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68599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 name="connsiteX0" fmla="*/ 0 w 581025"/>
                <a:gd name="connsiteY0" fmla="*/ 126510 h 193185"/>
                <a:gd name="connsiteX1" fmla="*/ 168599 w 581025"/>
                <a:gd name="connsiteY1" fmla="*/ 321 h 193185"/>
                <a:gd name="connsiteX2" fmla="*/ 428625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26510 h 193185"/>
                <a:gd name="connsiteX1" fmla="*/ 168599 w 581025"/>
                <a:gd name="connsiteY1" fmla="*/ 321 h 193185"/>
                <a:gd name="connsiteX2" fmla="*/ 465334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13805 h 180480"/>
                <a:gd name="connsiteX1" fmla="*/ 178610 w 581025"/>
                <a:gd name="connsiteY1" fmla="*/ 965 h 180480"/>
                <a:gd name="connsiteX2" fmla="*/ 465334 w 581025"/>
                <a:gd name="connsiteY2" fmla="*/ 9030 h 180480"/>
                <a:gd name="connsiteX3" fmla="*/ 581025 w 581025"/>
                <a:gd name="connsiteY3" fmla="*/ 151905 h 180480"/>
                <a:gd name="connsiteX4" fmla="*/ 381000 w 581025"/>
                <a:gd name="connsiteY4" fmla="*/ 180480 h 180480"/>
                <a:gd name="connsiteX5" fmla="*/ 152400 w 581025"/>
                <a:gd name="connsiteY5" fmla="*/ 180480 h 180480"/>
                <a:gd name="connsiteX6" fmla="*/ 0 w 581025"/>
                <a:gd name="connsiteY6" fmla="*/ 113805 h 1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80480">
                  <a:moveTo>
                    <a:pt x="0" y="113805"/>
                  </a:moveTo>
                  <a:lnTo>
                    <a:pt x="178610" y="965"/>
                  </a:lnTo>
                  <a:cubicBezTo>
                    <a:pt x="278634" y="-1909"/>
                    <a:pt x="378659" y="1892"/>
                    <a:pt x="465334" y="9030"/>
                  </a:cubicBezTo>
                  <a:lnTo>
                    <a:pt x="581025" y="151905"/>
                  </a:lnTo>
                  <a:lnTo>
                    <a:pt x="381000" y="180480"/>
                  </a:lnTo>
                  <a:lnTo>
                    <a:pt x="152400" y="180480"/>
                  </a:lnTo>
                  <a:lnTo>
                    <a:pt x="0" y="113805"/>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811D704-B1A5-4132-8F6F-98019E241ACD}"/>
                </a:ext>
              </a:extLst>
            </p:cNvPr>
            <p:cNvSpPr/>
            <p:nvPr/>
          </p:nvSpPr>
          <p:spPr>
            <a:xfrm rot="20248372">
              <a:off x="5019586" y="2817844"/>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B724F8D-0F18-4824-9368-E505EC28EA4A}"/>
                </a:ext>
              </a:extLst>
            </p:cNvPr>
            <p:cNvSpPr/>
            <p:nvPr/>
          </p:nvSpPr>
          <p:spPr>
            <a:xfrm rot="20248372">
              <a:off x="3827262" y="2835478"/>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66" name="Ink 65">
                  <a:extLst>
                    <a:ext uri="{FF2B5EF4-FFF2-40B4-BE49-F238E27FC236}">
                      <a16:creationId xmlns:a16="http://schemas.microsoft.com/office/drawing/2014/main" id="{1063F2AC-1008-40BA-8E1C-79836BA74480}"/>
                    </a:ext>
                  </a:extLst>
                </p14:cNvPr>
                <p14:cNvContentPartPr/>
                <p14:nvPr/>
              </p14:nvContentPartPr>
              <p14:xfrm>
                <a:off x="3961605" y="4180320"/>
                <a:ext cx="1430280" cy="365940"/>
              </p14:xfrm>
            </p:contentPart>
          </mc:Choice>
          <mc:Fallback xmlns="">
            <p:pic>
              <p:nvPicPr>
                <p:cNvPr id="66" name="Ink 65">
                  <a:extLst>
                    <a:ext uri="{FF2B5EF4-FFF2-40B4-BE49-F238E27FC236}">
                      <a16:creationId xmlns:a16="http://schemas.microsoft.com/office/drawing/2014/main" id="{1063F2AC-1008-40BA-8E1C-79836BA74480}"/>
                    </a:ext>
                  </a:extLst>
                </p:cNvPr>
                <p:cNvPicPr/>
                <p:nvPr/>
              </p:nvPicPr>
              <p:blipFill>
                <a:blip r:embed="rId9"/>
                <a:stretch>
                  <a:fillRect/>
                </a:stretch>
              </p:blipFill>
              <p:spPr>
                <a:xfrm>
                  <a:off x="3957285" y="4175998"/>
                  <a:ext cx="1438920" cy="37458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Ink 73">
                  <a:extLst>
                    <a:ext uri="{FF2B5EF4-FFF2-40B4-BE49-F238E27FC236}">
                      <a16:creationId xmlns:a16="http://schemas.microsoft.com/office/drawing/2014/main" id="{4328EAAA-963D-4377-8B1A-0EFC779B38E5}"/>
                    </a:ext>
                  </a:extLst>
                </p14:cNvPr>
                <p14:cNvContentPartPr/>
                <p14:nvPr/>
              </p14:nvContentPartPr>
              <p14:xfrm>
                <a:off x="4370925" y="3238380"/>
                <a:ext cx="687600" cy="619920"/>
              </p14:xfrm>
            </p:contentPart>
          </mc:Choice>
          <mc:Fallback xmlns="">
            <p:pic>
              <p:nvPicPr>
                <p:cNvPr id="74" name="Ink 73">
                  <a:extLst>
                    <a:ext uri="{FF2B5EF4-FFF2-40B4-BE49-F238E27FC236}">
                      <a16:creationId xmlns:a16="http://schemas.microsoft.com/office/drawing/2014/main" id="{4328EAAA-963D-4377-8B1A-0EFC779B38E5}"/>
                    </a:ext>
                  </a:extLst>
                </p:cNvPr>
                <p:cNvPicPr/>
                <p:nvPr/>
              </p:nvPicPr>
              <p:blipFill>
                <a:blip r:embed="rId11"/>
                <a:stretch>
                  <a:fillRect/>
                </a:stretch>
              </p:blipFill>
              <p:spPr>
                <a:xfrm>
                  <a:off x="4366605" y="3234060"/>
                  <a:ext cx="696240" cy="628560"/>
                </a:xfrm>
                <a:prstGeom prst="rect">
                  <a:avLst/>
                </a:prstGeom>
              </p:spPr>
            </p:pic>
          </mc:Fallback>
        </mc:AlternateContent>
        <p:sp>
          <p:nvSpPr>
            <p:cNvPr id="31" name="Freeform: Shape 30">
              <a:extLst>
                <a:ext uri="{FF2B5EF4-FFF2-40B4-BE49-F238E27FC236}">
                  <a16:creationId xmlns:a16="http://schemas.microsoft.com/office/drawing/2014/main" id="{2D645961-C031-42BF-8438-C8584FD0C750}"/>
                </a:ext>
              </a:extLst>
            </p:cNvPr>
            <p:cNvSpPr/>
            <p:nvPr/>
          </p:nvSpPr>
          <p:spPr>
            <a:xfrm>
              <a:off x="4294686" y="5861687"/>
              <a:ext cx="1142655" cy="841375"/>
            </a:xfrm>
            <a:custGeom>
              <a:avLst/>
              <a:gdLst>
                <a:gd name="connsiteX0" fmla="*/ 63500 w 1054100"/>
                <a:gd name="connsiteY0" fmla="*/ 50800 h 787400"/>
                <a:gd name="connsiteX1" fmla="*/ 0 w 1054100"/>
                <a:gd name="connsiteY1" fmla="*/ 660400 h 787400"/>
                <a:gd name="connsiteX2" fmla="*/ 12700 w 1054100"/>
                <a:gd name="connsiteY2" fmla="*/ 787400 h 787400"/>
                <a:gd name="connsiteX3" fmla="*/ 1003300 w 1054100"/>
                <a:gd name="connsiteY3" fmla="*/ 787400 h 787400"/>
                <a:gd name="connsiteX4" fmla="*/ 1054100 w 1054100"/>
                <a:gd name="connsiteY4" fmla="*/ 647700 h 787400"/>
                <a:gd name="connsiteX5" fmla="*/ 1041400 w 1054100"/>
                <a:gd name="connsiteY5" fmla="*/ 520700 h 787400"/>
                <a:gd name="connsiteX6" fmla="*/ 927100 w 1054100"/>
                <a:gd name="connsiteY6" fmla="*/ 0 h 787400"/>
                <a:gd name="connsiteX7" fmla="*/ 825500 w 1054100"/>
                <a:gd name="connsiteY7" fmla="*/ 63500 h 787400"/>
                <a:gd name="connsiteX8" fmla="*/ 508000 w 1054100"/>
                <a:gd name="connsiteY8" fmla="*/ 63500 h 787400"/>
                <a:gd name="connsiteX9" fmla="*/ 317500 w 1054100"/>
                <a:gd name="connsiteY9" fmla="*/ 101600 h 787400"/>
                <a:gd name="connsiteX10" fmla="*/ 63500 w 1054100"/>
                <a:gd name="connsiteY10" fmla="*/ 50800 h 787400"/>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212725 h 898525"/>
                <a:gd name="connsiteX10" fmla="*/ 34925 w 1054100"/>
                <a:gd name="connsiteY10" fmla="*/ 0 h 898525"/>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165100 h 898525"/>
                <a:gd name="connsiteX10" fmla="*/ 34925 w 1054100"/>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041400 w 1177925"/>
                <a:gd name="connsiteY5" fmla="*/ 63182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50800 w 1177925"/>
                <a:gd name="connsiteY2" fmla="*/ 84137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65100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42167 w 1177925"/>
                <a:gd name="connsiteY5" fmla="*/ 631420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5" h="841375">
                  <a:moveTo>
                    <a:pt x="34925" y="0"/>
                  </a:moveTo>
                  <a:lnTo>
                    <a:pt x="0" y="771525"/>
                  </a:lnTo>
                  <a:lnTo>
                    <a:pt x="50800" y="841375"/>
                  </a:lnTo>
                  <a:lnTo>
                    <a:pt x="965200" y="841375"/>
                  </a:lnTo>
                  <a:lnTo>
                    <a:pt x="1177925" y="806450"/>
                  </a:lnTo>
                  <a:cubicBezTo>
                    <a:pt x="1132417" y="748242"/>
                    <a:pt x="1183971" y="747308"/>
                    <a:pt x="1142167" y="631420"/>
                  </a:cubicBezTo>
                  <a:cubicBezTo>
                    <a:pt x="1100363" y="515533"/>
                    <a:pt x="965200" y="284692"/>
                    <a:pt x="927100" y="111125"/>
                  </a:cubicBezTo>
                  <a:lnTo>
                    <a:pt x="825500" y="174625"/>
                  </a:lnTo>
                  <a:lnTo>
                    <a:pt x="508000" y="174625"/>
                  </a:lnTo>
                  <a:lnTo>
                    <a:pt x="317500" y="131054"/>
                  </a:lnTo>
                  <a:lnTo>
                    <a:pt x="34925" y="0"/>
                  </a:lnTo>
                  <a:close/>
                </a:path>
              </a:pathLst>
            </a:custGeom>
            <a:solidFill>
              <a:srgbClr val="292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6A01970E-0E61-4825-A0E3-83F12B72B926}"/>
                </a:ext>
              </a:extLst>
            </p:cNvPr>
            <p:cNvSpPr/>
            <p:nvPr/>
          </p:nvSpPr>
          <p:spPr>
            <a:xfrm rot="18894787">
              <a:off x="3329361" y="3194498"/>
              <a:ext cx="728140" cy="1091396"/>
            </a:xfrm>
            <a:custGeom>
              <a:avLst/>
              <a:gdLst>
                <a:gd name="connsiteX0" fmla="*/ 0 w 573220"/>
                <a:gd name="connsiteY0" fmla="*/ 545695 h 1091389"/>
                <a:gd name="connsiteX1" fmla="*/ 286610 w 573220"/>
                <a:gd name="connsiteY1" fmla="*/ 0 h 1091389"/>
                <a:gd name="connsiteX2" fmla="*/ 573220 w 573220"/>
                <a:gd name="connsiteY2" fmla="*/ 545695 h 1091389"/>
                <a:gd name="connsiteX3" fmla="*/ 286610 w 573220"/>
                <a:gd name="connsiteY3" fmla="*/ 1091390 h 1091389"/>
                <a:gd name="connsiteX4" fmla="*/ 0 w 573220"/>
                <a:gd name="connsiteY4" fmla="*/ 545695 h 1091389"/>
                <a:gd name="connsiteX0" fmla="*/ 0 w 728140"/>
                <a:gd name="connsiteY0" fmla="*/ 545698 h 1091396"/>
                <a:gd name="connsiteX1" fmla="*/ 286610 w 728140"/>
                <a:gd name="connsiteY1" fmla="*/ 3 h 1091396"/>
                <a:gd name="connsiteX2" fmla="*/ 728140 w 728140"/>
                <a:gd name="connsiteY2" fmla="*/ 539198 h 1091396"/>
                <a:gd name="connsiteX3" fmla="*/ 286610 w 728140"/>
                <a:gd name="connsiteY3" fmla="*/ 1091393 h 1091396"/>
                <a:gd name="connsiteX4" fmla="*/ 0 w 728140"/>
                <a:gd name="connsiteY4" fmla="*/ 545698 h 109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40" h="1091396">
                  <a:moveTo>
                    <a:pt x="0" y="545698"/>
                  </a:moveTo>
                  <a:cubicBezTo>
                    <a:pt x="0" y="244319"/>
                    <a:pt x="165253" y="1086"/>
                    <a:pt x="286610" y="3"/>
                  </a:cubicBezTo>
                  <a:cubicBezTo>
                    <a:pt x="407967" y="-1080"/>
                    <a:pt x="728140" y="237819"/>
                    <a:pt x="728140" y="539198"/>
                  </a:cubicBezTo>
                  <a:cubicBezTo>
                    <a:pt x="728140" y="840577"/>
                    <a:pt x="407967" y="1090310"/>
                    <a:pt x="286610" y="1091393"/>
                  </a:cubicBezTo>
                  <a:cubicBezTo>
                    <a:pt x="165253" y="1092476"/>
                    <a:pt x="0" y="847077"/>
                    <a:pt x="0" y="545698"/>
                  </a:cubicBezTo>
                  <a:close/>
                </a:path>
              </a:pathLst>
            </a:custGeom>
            <a:solidFill>
              <a:srgbClr val="C67A60">
                <a:alpha val="13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2B8DB89-4DF4-4DBF-952E-42830B6EC921}"/>
                </a:ext>
              </a:extLst>
            </p:cNvPr>
            <p:cNvSpPr/>
            <p:nvPr/>
          </p:nvSpPr>
          <p:spPr>
            <a:xfrm rot="2283523">
              <a:off x="5228296" y="3239065"/>
              <a:ext cx="732692" cy="1103462"/>
            </a:xfrm>
            <a:custGeom>
              <a:avLst/>
              <a:gdLst>
                <a:gd name="connsiteX0" fmla="*/ 0 w 573220"/>
                <a:gd name="connsiteY0" fmla="*/ 551663 h 1103325"/>
                <a:gd name="connsiteX1" fmla="*/ 286610 w 573220"/>
                <a:gd name="connsiteY1" fmla="*/ 0 h 1103325"/>
                <a:gd name="connsiteX2" fmla="*/ 573220 w 573220"/>
                <a:gd name="connsiteY2" fmla="*/ 551663 h 1103325"/>
                <a:gd name="connsiteX3" fmla="*/ 286610 w 573220"/>
                <a:gd name="connsiteY3" fmla="*/ 1103326 h 1103325"/>
                <a:gd name="connsiteX4" fmla="*/ 0 w 573220"/>
                <a:gd name="connsiteY4" fmla="*/ 551663 h 1103325"/>
                <a:gd name="connsiteX0" fmla="*/ 0 w 732692"/>
                <a:gd name="connsiteY0" fmla="*/ 579807 h 1103462"/>
                <a:gd name="connsiteX1" fmla="*/ 446082 w 732692"/>
                <a:gd name="connsiteY1" fmla="*/ 64 h 1103462"/>
                <a:gd name="connsiteX2" fmla="*/ 732692 w 732692"/>
                <a:gd name="connsiteY2" fmla="*/ 551727 h 1103462"/>
                <a:gd name="connsiteX3" fmla="*/ 446082 w 732692"/>
                <a:gd name="connsiteY3" fmla="*/ 1103390 h 1103462"/>
                <a:gd name="connsiteX4" fmla="*/ 0 w 732692"/>
                <a:gd name="connsiteY4" fmla="*/ 579807 h 110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92" h="1103462">
                  <a:moveTo>
                    <a:pt x="0" y="579807"/>
                  </a:moveTo>
                  <a:cubicBezTo>
                    <a:pt x="0" y="275132"/>
                    <a:pt x="323967" y="4744"/>
                    <a:pt x="446082" y="64"/>
                  </a:cubicBezTo>
                  <a:cubicBezTo>
                    <a:pt x="568197" y="-4616"/>
                    <a:pt x="732692" y="247052"/>
                    <a:pt x="732692" y="551727"/>
                  </a:cubicBezTo>
                  <a:cubicBezTo>
                    <a:pt x="732692" y="856402"/>
                    <a:pt x="568197" y="1098710"/>
                    <a:pt x="446082" y="1103390"/>
                  </a:cubicBezTo>
                  <a:cubicBezTo>
                    <a:pt x="323967" y="1108070"/>
                    <a:pt x="0" y="884482"/>
                    <a:pt x="0" y="579807"/>
                  </a:cubicBezTo>
                  <a:close/>
                </a:path>
              </a:pathLst>
            </a:custGeom>
            <a:solidFill>
              <a:srgbClr val="C67A60">
                <a:alpha val="13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E0024E5C-0F40-4C38-B179-5CEFFCAB822E}"/>
              </a:ext>
            </a:extLst>
          </p:cNvPr>
          <p:cNvGrpSpPr/>
          <p:nvPr/>
        </p:nvGrpSpPr>
        <p:grpSpPr>
          <a:xfrm>
            <a:off x="-374765" y="-249675"/>
            <a:ext cx="9893528" cy="7168678"/>
            <a:chOff x="-374765" y="-249675"/>
            <a:chExt cx="9893528" cy="7168678"/>
          </a:xfrm>
        </p:grpSpPr>
        <p:sp>
          <p:nvSpPr>
            <p:cNvPr id="40" name="Rectangle 39">
              <a:extLst>
                <a:ext uri="{FF2B5EF4-FFF2-40B4-BE49-F238E27FC236}">
                  <a16:creationId xmlns:a16="http://schemas.microsoft.com/office/drawing/2014/main" id="{7E690DBE-7D36-408B-925F-11751D341BC9}"/>
                </a:ext>
              </a:extLst>
            </p:cNvPr>
            <p:cNvSpPr/>
            <p:nvPr/>
          </p:nvSpPr>
          <p:spPr>
            <a:xfrm>
              <a:off x="-244929" y="-249675"/>
              <a:ext cx="9633857"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693AC8-88A9-4CA6-AD1B-3F43D62B4EC6}"/>
                </a:ext>
              </a:extLst>
            </p:cNvPr>
            <p:cNvSpPr/>
            <p:nvPr/>
          </p:nvSpPr>
          <p:spPr>
            <a:xfrm rot="5400000">
              <a:off x="-3341478" y="3276956"/>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4B9042A-0117-4D13-9416-8C8C8F861DF1}"/>
                </a:ext>
              </a:extLst>
            </p:cNvPr>
            <p:cNvSpPr/>
            <p:nvPr/>
          </p:nvSpPr>
          <p:spPr>
            <a:xfrm rot="5400000">
              <a:off x="5876717" y="3155690"/>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6C50C75F-2B4D-4867-BBEB-5CF46D322671}"/>
              </a:ext>
            </a:extLst>
          </p:cNvPr>
          <p:cNvSpPr txBox="1"/>
          <p:nvPr/>
        </p:nvSpPr>
        <p:spPr>
          <a:xfrm>
            <a:off x="6406598" y="773258"/>
            <a:ext cx="1866900" cy="2708434"/>
          </a:xfrm>
          <a:prstGeom prst="rect">
            <a:avLst/>
          </a:prstGeom>
          <a:noFill/>
        </p:spPr>
        <p:txBody>
          <a:bodyPr wrap="square" rtlCol="0">
            <a:spAutoFit/>
          </a:bodyPr>
          <a:lstStyle/>
          <a:p>
            <a:r>
              <a:rPr lang="en-US" i="1" dirty="0"/>
              <a:t>*Delete the underlying image.</a:t>
            </a:r>
          </a:p>
          <a:p>
            <a:endParaRPr lang="en-US" sz="800" i="1" dirty="0"/>
          </a:p>
          <a:p>
            <a:r>
              <a:rPr lang="en-US" i="1" dirty="0"/>
              <a:t>Select all the remaining shapes, and </a:t>
            </a:r>
            <a:r>
              <a:rPr lang="en-US" b="1" i="1" dirty="0"/>
              <a:t>Group</a:t>
            </a:r>
            <a:r>
              <a:rPr lang="en-US" i="1" dirty="0"/>
              <a:t> them. You can now save the image as a picture, if desired.</a:t>
            </a:r>
          </a:p>
        </p:txBody>
      </p:sp>
      <p:grpSp>
        <p:nvGrpSpPr>
          <p:cNvPr id="35" name="iPad">
            <a:extLst>
              <a:ext uri="{FF2B5EF4-FFF2-40B4-BE49-F238E27FC236}">
                <a16:creationId xmlns:a16="http://schemas.microsoft.com/office/drawing/2014/main" id="{82952800-C2A8-4C1C-839C-6BAB4E598CD9}"/>
              </a:ext>
            </a:extLst>
          </p:cNvPr>
          <p:cNvGrpSpPr/>
          <p:nvPr/>
        </p:nvGrpSpPr>
        <p:grpSpPr>
          <a:xfrm>
            <a:off x="0" y="188976"/>
            <a:ext cx="9144000" cy="6858938"/>
            <a:chOff x="0" y="188976"/>
            <a:chExt cx="9144000" cy="6858938"/>
          </a:xfrm>
        </p:grpSpPr>
        <p:sp>
          <p:nvSpPr>
            <p:cNvPr id="36" name="Rectangle 35">
              <a:extLst>
                <a:ext uri="{FF2B5EF4-FFF2-40B4-BE49-F238E27FC236}">
                  <a16:creationId xmlns:a16="http://schemas.microsoft.com/office/drawing/2014/main" id="{A74F2BB1-1522-4660-9B5E-5044A976E2D2}"/>
                </a:ext>
              </a:extLst>
            </p:cNvPr>
            <p:cNvSpPr/>
            <p:nvPr/>
          </p:nvSpPr>
          <p:spPr>
            <a:xfrm>
              <a:off x="0" y="6471138"/>
              <a:ext cx="9144000" cy="5767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7D0EDF6C-4EC5-4289-996A-67530FD2B0B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88976"/>
              <a:ext cx="9144000" cy="6480048"/>
            </a:xfrm>
            <a:prstGeom prst="rect">
              <a:avLst/>
            </a:prstGeom>
          </p:spPr>
        </p:pic>
      </p:grpSp>
      <p:sp>
        <p:nvSpPr>
          <p:cNvPr id="38" name="TextBox 37">
            <a:extLst>
              <a:ext uri="{FF2B5EF4-FFF2-40B4-BE49-F238E27FC236}">
                <a16:creationId xmlns:a16="http://schemas.microsoft.com/office/drawing/2014/main" id="{551FF080-BE62-4BA7-9DCF-EBAD0542D3EC}"/>
              </a:ext>
            </a:extLst>
          </p:cNvPr>
          <p:cNvSpPr txBox="1"/>
          <p:nvPr/>
        </p:nvSpPr>
        <p:spPr>
          <a:xfrm>
            <a:off x="961042" y="792981"/>
            <a:ext cx="1866900" cy="2708434"/>
          </a:xfrm>
          <a:prstGeom prst="rect">
            <a:avLst/>
          </a:prstGeom>
          <a:noFill/>
        </p:spPr>
        <p:txBody>
          <a:bodyPr wrap="square" rtlCol="0">
            <a:spAutoFit/>
          </a:bodyPr>
          <a:lstStyle/>
          <a:p>
            <a:r>
              <a:rPr lang="en-US" b="1" dirty="0"/>
              <a:t>Adjust transparency of the shapes: </a:t>
            </a:r>
            <a:r>
              <a:rPr lang="en-US" dirty="0"/>
              <a:t>reduce to 0% transparency for everything except the cheek color.</a:t>
            </a:r>
          </a:p>
          <a:p>
            <a:r>
              <a:rPr lang="en-US" dirty="0"/>
              <a:t>Cheek color is 88% transparent.</a:t>
            </a:r>
          </a:p>
          <a:p>
            <a:endParaRPr lang="en-US" sz="800" dirty="0"/>
          </a:p>
        </p:txBody>
      </p:sp>
      <p:pic>
        <p:nvPicPr>
          <p:cNvPr id="3" name="Recorded Sound">
            <a:hlinkClick r:id="" action="ppaction://media"/>
            <a:extLst>
              <a:ext uri="{FF2B5EF4-FFF2-40B4-BE49-F238E27FC236}">
                <a16:creationId xmlns:a16="http://schemas.microsoft.com/office/drawing/2014/main" id="{C4FAEAE2-01BE-4C48-A9DA-55CCDB789782}"/>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5941764" y="7484298"/>
            <a:ext cx="609600" cy="609600"/>
          </a:xfrm>
          <a:prstGeom prst="rect">
            <a:avLst/>
          </a:prstGeom>
        </p:spPr>
      </p:pic>
      <p:pic>
        <p:nvPicPr>
          <p:cNvPr id="4" name="Picture 3">
            <a:extLst>
              <a:ext uri="{FF2B5EF4-FFF2-40B4-BE49-F238E27FC236}">
                <a16:creationId xmlns:a16="http://schemas.microsoft.com/office/drawing/2014/main" id="{5FC909B5-5448-41EE-A514-8DC6CE9D6D72}"/>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Layer>
                </a14:imgProps>
              </a:ext>
            </a:extLst>
          </a:blip>
          <a:stretch>
            <a:fillRect/>
          </a:stretch>
        </p:blipFill>
        <p:spPr>
          <a:xfrm>
            <a:off x="5801724" y="4750734"/>
            <a:ext cx="2505075" cy="1447800"/>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16">
            <p14:nvContentPartPr>
              <p14:cNvPr id="22" name="Ink 21">
                <a:extLst>
                  <a:ext uri="{FF2B5EF4-FFF2-40B4-BE49-F238E27FC236}">
                    <a16:creationId xmlns:a16="http://schemas.microsoft.com/office/drawing/2014/main" id="{66B16139-12FA-48DE-A707-C15F1FACD741}"/>
                  </a:ext>
                </a:extLst>
              </p14:cNvPr>
              <p14:cNvContentPartPr/>
              <p14:nvPr>
                <p:extLst>
                  <p:ext uri="{42D2F446-02D8-4167-A562-619A0277C38B}">
                    <p15:isNarration xmlns:p15="http://schemas.microsoft.com/office/powerpoint/2012/main" val="1"/>
                  </p:ext>
                </p:extLst>
              </p14:nvPr>
            </p14:nvContentPartPr>
            <p14:xfrm>
              <a:off x="1018440" y="802080"/>
              <a:ext cx="7259400" cy="5045760"/>
            </p14:xfrm>
          </p:contentPart>
        </mc:Choice>
        <mc:Fallback xmlns="">
          <p:pic>
            <p:nvPicPr>
              <p:cNvPr id="22" name="Ink 21">
                <a:extLst>
                  <a:ext uri="{FF2B5EF4-FFF2-40B4-BE49-F238E27FC236}">
                    <a16:creationId xmlns:a16="http://schemas.microsoft.com/office/drawing/2014/main" id="{66B16139-12FA-48DE-A707-C15F1FACD741}"/>
                  </a:ext>
                </a:extLst>
              </p:cNvPr>
              <p:cNvPicPr>
                <a:picLocks noGrp="1" noRot="1" noChangeAspect="1" noMove="1" noResize="1" noEditPoints="1" noAdjustHandles="1" noChangeArrowheads="1" noChangeShapeType="1"/>
              </p:cNvPicPr>
              <p:nvPr/>
            </p:nvPicPr>
            <p:blipFill>
              <a:blip r:embed="rId17"/>
              <a:stretch>
                <a:fillRect/>
              </a:stretch>
            </p:blipFill>
            <p:spPr>
              <a:xfrm>
                <a:off x="1009080" y="792720"/>
                <a:ext cx="7278120" cy="5064480"/>
              </a:xfrm>
              <a:prstGeom prst="rect">
                <a:avLst/>
              </a:prstGeom>
            </p:spPr>
          </p:pic>
        </mc:Fallback>
      </mc:AlternateContent>
    </p:spTree>
    <p:custDataLst>
      <p:tags r:id="rId1"/>
    </p:custDataLst>
    <p:extLst>
      <p:ext uri="{BB962C8B-B14F-4D97-AF65-F5344CB8AC3E}">
        <p14:creationId xmlns:p14="http://schemas.microsoft.com/office/powerpoint/2010/main" val="1709583027"/>
      </p:ext>
    </p:extLst>
  </p:cSld>
  <p:clrMapOvr>
    <a:masterClrMapping/>
  </p:clrMapOvr>
  <p:transition spd="slow" advTm="4598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md type="call" cmd="playFrom(0.0)">
                                      <p:cBhvr>
                                        <p:cTn id="7" dur="1" fill="hold"/>
                                        <p:tgtEl>
                                          <p:spTgt spid="22"/>
                                        </p:tgtEl>
                                      </p:cBhvr>
                                    </p:cmd>
                                  </p:childTnLst>
                                </p:cTn>
                              </p:par>
                            </p:childTnLst>
                          </p:cTn>
                        </p:par>
                        <p:par>
                          <p:cTn id="8" fill="hold">
                            <p:stCondLst>
                              <p:cond delay="1"/>
                            </p:stCondLst>
                            <p:childTnLst>
                              <p:par>
                                <p:cTn id="9" presetID="1" presetClass="mediacall" presetSubtype="0" fill="hold" nodeType="afterEffect">
                                  <p:stCondLst>
                                    <p:cond delay="0"/>
                                  </p:stCondLst>
                                  <p:childTnLst>
                                    <p:cmd type="call" cmd="playFrom(0.0)">
                                      <p:cBhvr>
                                        <p:cTn id="10" dur="4096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141" objId="3"/>
        <p14:stopEvt time="41110" objId="3"/>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kiyo" hidden="1">
            <a:extLst>
              <a:ext uri="{FF2B5EF4-FFF2-40B4-BE49-F238E27FC236}">
                <a16:creationId xmlns:a16="http://schemas.microsoft.com/office/drawing/2014/main" id="{82CED3C5-83F0-49A4-B958-C80CD99FBE2B}"/>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79253"/>
          <a:stretch/>
        </p:blipFill>
        <p:spPr>
          <a:xfrm>
            <a:off x="639001" y="662340"/>
            <a:ext cx="8355331" cy="6195660"/>
          </a:xfrm>
          <a:prstGeom prst="rect">
            <a:avLst/>
          </a:prstGeom>
        </p:spPr>
      </p:pic>
      <p:sp>
        <p:nvSpPr>
          <p:cNvPr id="6" name="TextBox 5">
            <a:extLst>
              <a:ext uri="{FF2B5EF4-FFF2-40B4-BE49-F238E27FC236}">
                <a16:creationId xmlns:a16="http://schemas.microsoft.com/office/drawing/2014/main" id="{819C5AE8-1942-4B23-991F-B881BCCFDFD0}"/>
              </a:ext>
            </a:extLst>
          </p:cNvPr>
          <p:cNvSpPr txBox="1"/>
          <p:nvPr/>
        </p:nvSpPr>
        <p:spPr>
          <a:xfrm>
            <a:off x="149668" y="77565"/>
            <a:ext cx="8844664" cy="584775"/>
          </a:xfrm>
          <a:prstGeom prst="rect">
            <a:avLst/>
          </a:prstGeom>
          <a:noFill/>
        </p:spPr>
        <p:txBody>
          <a:bodyPr wrap="square" rtlCol="0">
            <a:spAutoFit/>
          </a:bodyPr>
          <a:lstStyle/>
          <a:p>
            <a:pPr algn="ctr"/>
            <a:r>
              <a:rPr lang="en-US" sz="3200" dirty="0"/>
              <a:t>How to Create Cartoons Using </a:t>
            </a:r>
            <a:r>
              <a:rPr lang="en-US" sz="3200" dirty="0" err="1"/>
              <a:t>Powerpoint</a:t>
            </a:r>
            <a:endParaRPr lang="en-US" sz="3200" dirty="0"/>
          </a:p>
        </p:txBody>
      </p:sp>
      <p:grpSp>
        <p:nvGrpSpPr>
          <p:cNvPr id="2" name="Group 1">
            <a:extLst>
              <a:ext uri="{FF2B5EF4-FFF2-40B4-BE49-F238E27FC236}">
                <a16:creationId xmlns:a16="http://schemas.microsoft.com/office/drawing/2014/main" id="{C1EB641F-F8EE-40E3-B718-D3678E8CBE51}"/>
              </a:ext>
            </a:extLst>
          </p:cNvPr>
          <p:cNvGrpSpPr/>
          <p:nvPr/>
        </p:nvGrpSpPr>
        <p:grpSpPr>
          <a:xfrm>
            <a:off x="819150" y="968708"/>
            <a:ext cx="7591425" cy="6112294"/>
            <a:chOff x="819150" y="936434"/>
            <a:chExt cx="7591425" cy="6112294"/>
          </a:xfrm>
          <a:effectLst>
            <a:outerShdw blurRad="50800" dist="38100" dir="18900000" algn="bl" rotWithShape="0">
              <a:prstClr val="black">
                <a:alpha val="40000"/>
              </a:prstClr>
            </a:outerShdw>
          </a:effectLst>
        </p:grpSpPr>
        <p:sp>
          <p:nvSpPr>
            <p:cNvPr id="8" name="Trapezoid 7">
              <a:extLst>
                <a:ext uri="{FF2B5EF4-FFF2-40B4-BE49-F238E27FC236}">
                  <a16:creationId xmlns:a16="http://schemas.microsoft.com/office/drawing/2014/main" id="{65EFF8FB-817E-4FAD-98EE-18C3B78B32DD}"/>
                </a:ext>
              </a:extLst>
            </p:cNvPr>
            <p:cNvSpPr/>
            <p:nvPr/>
          </p:nvSpPr>
          <p:spPr>
            <a:xfrm>
              <a:off x="2159306" y="3460176"/>
              <a:ext cx="4825388" cy="3316077"/>
            </a:xfrm>
            <a:custGeom>
              <a:avLst/>
              <a:gdLst>
                <a:gd name="connsiteX0" fmla="*/ 0 w 4825388"/>
                <a:gd name="connsiteY0" fmla="*/ 2798284 h 2798284"/>
                <a:gd name="connsiteX1" fmla="*/ 699571 w 4825388"/>
                <a:gd name="connsiteY1" fmla="*/ 0 h 2798284"/>
                <a:gd name="connsiteX2" fmla="*/ 4125817 w 4825388"/>
                <a:gd name="connsiteY2" fmla="*/ 0 h 2798284"/>
                <a:gd name="connsiteX3" fmla="*/ 4825388 w 4825388"/>
                <a:gd name="connsiteY3" fmla="*/ 2798284 h 2798284"/>
                <a:gd name="connsiteX4" fmla="*/ 0 w 4825388"/>
                <a:gd name="connsiteY4" fmla="*/ 2798284 h 2798284"/>
                <a:gd name="connsiteX0" fmla="*/ 0 w 4825388"/>
                <a:gd name="connsiteY0" fmla="*/ 3316077 h 3316077"/>
                <a:gd name="connsiteX1" fmla="*/ 886857 w 4825388"/>
                <a:gd name="connsiteY1" fmla="*/ 0 h 3316077"/>
                <a:gd name="connsiteX2" fmla="*/ 4125817 w 4825388"/>
                <a:gd name="connsiteY2" fmla="*/ 517793 h 3316077"/>
                <a:gd name="connsiteX3" fmla="*/ 4825388 w 4825388"/>
                <a:gd name="connsiteY3" fmla="*/ 3316077 h 3316077"/>
                <a:gd name="connsiteX4" fmla="*/ 0 w 4825388"/>
                <a:gd name="connsiteY4" fmla="*/ 3316077 h 3316077"/>
                <a:gd name="connsiteX0" fmla="*/ 0 w 4825388"/>
                <a:gd name="connsiteY0" fmla="*/ 3316077 h 3316077"/>
                <a:gd name="connsiteX1" fmla="*/ 886857 w 4825388"/>
                <a:gd name="connsiteY1" fmla="*/ 0 h 3316077"/>
                <a:gd name="connsiteX2" fmla="*/ 3949547 w 4825388"/>
                <a:gd name="connsiteY2" fmla="*/ 209321 h 3316077"/>
                <a:gd name="connsiteX3" fmla="*/ 4825388 w 4825388"/>
                <a:gd name="connsiteY3" fmla="*/ 3316077 h 3316077"/>
                <a:gd name="connsiteX4" fmla="*/ 0 w 4825388"/>
                <a:gd name="connsiteY4" fmla="*/ 3316077 h 331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388" h="3316077">
                  <a:moveTo>
                    <a:pt x="0" y="3316077"/>
                  </a:moveTo>
                  <a:lnTo>
                    <a:pt x="886857" y="0"/>
                  </a:lnTo>
                  <a:lnTo>
                    <a:pt x="3949547" y="209321"/>
                  </a:lnTo>
                  <a:lnTo>
                    <a:pt x="4825388" y="3316077"/>
                  </a:lnTo>
                  <a:lnTo>
                    <a:pt x="0" y="3316077"/>
                  </a:lnTo>
                  <a:close/>
                </a:path>
              </a:pathLst>
            </a:custGeom>
            <a:solidFill>
              <a:srgbClr val="1B1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F40095-E598-4F94-B459-7E48223A7B01}"/>
                </a:ext>
              </a:extLst>
            </p:cNvPr>
            <p:cNvSpPr/>
            <p:nvPr/>
          </p:nvSpPr>
          <p:spPr>
            <a:xfrm>
              <a:off x="3029639" y="936434"/>
              <a:ext cx="3216925" cy="3855903"/>
            </a:xfrm>
            <a:prstGeom prst="ellipse">
              <a:avLst/>
            </a:prstGeom>
            <a:solidFill>
              <a:srgbClr val="1B1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85C53B-DA40-4AB6-A812-9D06AB6812FA}"/>
                </a:ext>
              </a:extLst>
            </p:cNvPr>
            <p:cNvSpPr/>
            <p:nvPr/>
          </p:nvSpPr>
          <p:spPr>
            <a:xfrm>
              <a:off x="3514151" y="4476999"/>
              <a:ext cx="2247900" cy="1800225"/>
            </a:xfrm>
            <a:prstGeom prst="rect">
              <a:avLst/>
            </a:prstGeom>
            <a:solidFill>
              <a:srgbClr val="DE9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2E20AC3-D294-40EF-AF6C-EBD8146D62E9}"/>
                </a:ext>
              </a:extLst>
            </p:cNvPr>
            <p:cNvSpPr/>
            <p:nvPr/>
          </p:nvSpPr>
          <p:spPr>
            <a:xfrm>
              <a:off x="3227647" y="1442971"/>
              <a:ext cx="2854451" cy="3936116"/>
            </a:xfrm>
            <a:custGeom>
              <a:avLst/>
              <a:gdLst>
                <a:gd name="connsiteX0" fmla="*/ 0 w 2853369"/>
                <a:gd name="connsiteY0" fmla="*/ 1966951 h 3933902"/>
                <a:gd name="connsiteX1" fmla="*/ 1426685 w 2853369"/>
                <a:gd name="connsiteY1" fmla="*/ 0 h 3933902"/>
                <a:gd name="connsiteX2" fmla="*/ 2853370 w 2853369"/>
                <a:gd name="connsiteY2" fmla="*/ 1966951 h 3933902"/>
                <a:gd name="connsiteX3" fmla="*/ 1426685 w 2853369"/>
                <a:gd name="connsiteY3" fmla="*/ 3933902 h 3933902"/>
                <a:gd name="connsiteX4" fmla="*/ 0 w 2853369"/>
                <a:gd name="connsiteY4" fmla="*/ 1966951 h 3933902"/>
                <a:gd name="connsiteX0" fmla="*/ 39033 w 2892403"/>
                <a:gd name="connsiteY0" fmla="*/ 2067136 h 4034087"/>
                <a:gd name="connsiteX1" fmla="*/ 494091 w 2892403"/>
                <a:gd name="connsiteY1" fmla="*/ 473075 h 4034087"/>
                <a:gd name="connsiteX2" fmla="*/ 1465718 w 2892403"/>
                <a:gd name="connsiteY2" fmla="*/ 100185 h 4034087"/>
                <a:gd name="connsiteX3" fmla="*/ 2892403 w 2892403"/>
                <a:gd name="connsiteY3" fmla="*/ 2067136 h 4034087"/>
                <a:gd name="connsiteX4" fmla="*/ 1465718 w 2892403"/>
                <a:gd name="connsiteY4" fmla="*/ 4034087 h 4034087"/>
                <a:gd name="connsiteX5" fmla="*/ 39033 w 2892403"/>
                <a:gd name="connsiteY5" fmla="*/ 2067136 h 4034087"/>
                <a:gd name="connsiteX0" fmla="*/ 39033 w 2914694"/>
                <a:gd name="connsiteY0" fmla="*/ 1967190 h 3934141"/>
                <a:gd name="connsiteX1" fmla="*/ 494091 w 2914694"/>
                <a:gd name="connsiteY1" fmla="*/ 373129 h 3934141"/>
                <a:gd name="connsiteX2" fmla="*/ 1465718 w 2914694"/>
                <a:gd name="connsiteY2" fmla="*/ 239 h 3934141"/>
                <a:gd name="connsiteX3" fmla="*/ 2411791 w 2914694"/>
                <a:gd name="connsiteY3" fmla="*/ 398530 h 3934141"/>
                <a:gd name="connsiteX4" fmla="*/ 2892403 w 2914694"/>
                <a:gd name="connsiteY4" fmla="*/ 1967190 h 3934141"/>
                <a:gd name="connsiteX5" fmla="*/ 1465718 w 2914694"/>
                <a:gd name="connsiteY5" fmla="*/ 3934141 h 3934141"/>
                <a:gd name="connsiteX6" fmla="*/ 39033 w 2914694"/>
                <a:gd name="connsiteY6" fmla="*/ 1967190 h 3934141"/>
                <a:gd name="connsiteX0" fmla="*/ 295 w 2875956"/>
                <a:gd name="connsiteY0" fmla="*/ 1967190 h 3975954"/>
                <a:gd name="connsiteX1" fmla="*/ 455353 w 2875956"/>
                <a:gd name="connsiteY1" fmla="*/ 373129 h 3975954"/>
                <a:gd name="connsiteX2" fmla="*/ 1426980 w 2875956"/>
                <a:gd name="connsiteY2" fmla="*/ 239 h 3975954"/>
                <a:gd name="connsiteX3" fmla="*/ 2373053 w 2875956"/>
                <a:gd name="connsiteY3" fmla="*/ 398530 h 3975954"/>
                <a:gd name="connsiteX4" fmla="*/ 2853665 w 2875956"/>
                <a:gd name="connsiteY4" fmla="*/ 1967190 h 3975954"/>
                <a:gd name="connsiteX5" fmla="*/ 1426980 w 2875956"/>
                <a:gd name="connsiteY5" fmla="*/ 3934141 h 3975954"/>
                <a:gd name="connsiteX6" fmla="*/ 404552 w 2875956"/>
                <a:gd name="connsiteY6" fmla="*/ 3205230 h 3975954"/>
                <a:gd name="connsiteX7" fmla="*/ 295 w 2875956"/>
                <a:gd name="connsiteY7" fmla="*/ 1967190 h 3975954"/>
                <a:gd name="connsiteX0" fmla="*/ 295 w 2854451"/>
                <a:gd name="connsiteY0" fmla="*/ 1967190 h 3936116"/>
                <a:gd name="connsiteX1" fmla="*/ 455353 w 2854451"/>
                <a:gd name="connsiteY1" fmla="*/ 373129 h 3936116"/>
                <a:gd name="connsiteX2" fmla="*/ 1426980 w 2854451"/>
                <a:gd name="connsiteY2" fmla="*/ 239 h 3936116"/>
                <a:gd name="connsiteX3" fmla="*/ 2373053 w 2854451"/>
                <a:gd name="connsiteY3" fmla="*/ 398530 h 3936116"/>
                <a:gd name="connsiteX4" fmla="*/ 2853665 w 2854451"/>
                <a:gd name="connsiteY4" fmla="*/ 1967190 h 3936116"/>
                <a:gd name="connsiteX5" fmla="*/ 2423852 w 2854451"/>
                <a:gd name="connsiteY5" fmla="*/ 3370329 h 3936116"/>
                <a:gd name="connsiteX6" fmla="*/ 1426980 w 2854451"/>
                <a:gd name="connsiteY6" fmla="*/ 3934141 h 3936116"/>
                <a:gd name="connsiteX7" fmla="*/ 404552 w 2854451"/>
                <a:gd name="connsiteY7" fmla="*/ 3205230 h 3936116"/>
                <a:gd name="connsiteX8" fmla="*/ 295 w 2854451"/>
                <a:gd name="connsiteY8" fmla="*/ 1967190 h 39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4451" h="3936116">
                  <a:moveTo>
                    <a:pt x="295" y="1967190"/>
                  </a:moveTo>
                  <a:cubicBezTo>
                    <a:pt x="8762" y="1495173"/>
                    <a:pt x="217572" y="700954"/>
                    <a:pt x="455353" y="373129"/>
                  </a:cubicBezTo>
                  <a:cubicBezTo>
                    <a:pt x="693134" y="45304"/>
                    <a:pt x="1107363" y="-3994"/>
                    <a:pt x="1426980" y="239"/>
                  </a:cubicBezTo>
                  <a:cubicBezTo>
                    <a:pt x="1746597" y="4473"/>
                    <a:pt x="2135272" y="70705"/>
                    <a:pt x="2373053" y="398530"/>
                  </a:cubicBezTo>
                  <a:cubicBezTo>
                    <a:pt x="2610834" y="726355"/>
                    <a:pt x="2870599" y="1529040"/>
                    <a:pt x="2853665" y="1967190"/>
                  </a:cubicBezTo>
                  <a:cubicBezTo>
                    <a:pt x="2836732" y="2405340"/>
                    <a:pt x="2661633" y="3042504"/>
                    <a:pt x="2423852" y="3370329"/>
                  </a:cubicBezTo>
                  <a:cubicBezTo>
                    <a:pt x="2186071" y="3698154"/>
                    <a:pt x="1763530" y="3961657"/>
                    <a:pt x="1426980" y="3934141"/>
                  </a:cubicBezTo>
                  <a:cubicBezTo>
                    <a:pt x="1090430" y="3906625"/>
                    <a:pt x="642333" y="3533055"/>
                    <a:pt x="404552" y="3205230"/>
                  </a:cubicBezTo>
                  <a:cubicBezTo>
                    <a:pt x="166771" y="2877405"/>
                    <a:pt x="-8172" y="2439207"/>
                    <a:pt x="295" y="1967190"/>
                  </a:cubicBezTo>
                  <a:close/>
                </a:path>
              </a:pathLst>
            </a:custGeom>
            <a:solidFill>
              <a:srgbClr val="E1A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A27007-7C5D-463A-A51F-5B0DF06BC857}"/>
                </a:ext>
              </a:extLst>
            </p:cNvPr>
            <p:cNvSpPr/>
            <p:nvPr/>
          </p:nvSpPr>
          <p:spPr>
            <a:xfrm rot="365143">
              <a:off x="6009076" y="3044247"/>
              <a:ext cx="175394"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BF7080A4-FC83-418E-8D96-07B4F04302EB}"/>
                </a:ext>
              </a:extLst>
            </p:cNvPr>
            <p:cNvSpPr/>
            <p:nvPr/>
          </p:nvSpPr>
          <p:spPr>
            <a:xfrm rot="21234857" flipH="1">
              <a:off x="3009929" y="3042547"/>
              <a:ext cx="329313"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A26A3F1-89B7-4B6F-8B9F-B65121720184}"/>
                </a:ext>
              </a:extLst>
            </p:cNvPr>
            <p:cNvSpPr/>
            <p:nvPr/>
          </p:nvSpPr>
          <p:spPr>
            <a:xfrm>
              <a:off x="819150" y="5305425"/>
              <a:ext cx="7591425" cy="1581150"/>
            </a:xfrm>
            <a:custGeom>
              <a:avLst/>
              <a:gdLst>
                <a:gd name="connsiteX0" fmla="*/ 2381250 w 7591425"/>
                <a:gd name="connsiteY0" fmla="*/ 228600 h 1581150"/>
                <a:gd name="connsiteX1" fmla="*/ 2095500 w 7591425"/>
                <a:gd name="connsiteY1" fmla="*/ 495300 h 1581150"/>
                <a:gd name="connsiteX2" fmla="*/ 1657350 w 7591425"/>
                <a:gd name="connsiteY2" fmla="*/ 781050 h 1581150"/>
                <a:gd name="connsiteX3" fmla="*/ 1057275 w 7591425"/>
                <a:gd name="connsiteY3" fmla="*/ 828675 h 1581150"/>
                <a:gd name="connsiteX4" fmla="*/ 314325 w 7591425"/>
                <a:gd name="connsiteY4" fmla="*/ 1152525 h 1581150"/>
                <a:gd name="connsiteX5" fmla="*/ 38100 w 7591425"/>
                <a:gd name="connsiteY5" fmla="*/ 1228725 h 1581150"/>
                <a:gd name="connsiteX6" fmla="*/ 0 w 7591425"/>
                <a:gd name="connsiteY6" fmla="*/ 1562100 h 1581150"/>
                <a:gd name="connsiteX7" fmla="*/ 3457575 w 7591425"/>
                <a:gd name="connsiteY7" fmla="*/ 1552575 h 1581150"/>
                <a:gd name="connsiteX8" fmla="*/ 7591425 w 7591425"/>
                <a:gd name="connsiteY8" fmla="*/ 1533525 h 1581150"/>
                <a:gd name="connsiteX9" fmla="*/ 7524750 w 7591425"/>
                <a:gd name="connsiteY9" fmla="*/ 1162050 h 1581150"/>
                <a:gd name="connsiteX10" fmla="*/ 7162800 w 7591425"/>
                <a:gd name="connsiteY10" fmla="*/ 923925 h 1581150"/>
                <a:gd name="connsiteX11" fmla="*/ 6419850 w 7591425"/>
                <a:gd name="connsiteY11" fmla="*/ 704850 h 1581150"/>
                <a:gd name="connsiteX12" fmla="*/ 5962650 w 7591425"/>
                <a:gd name="connsiteY12" fmla="*/ 523875 h 1581150"/>
                <a:gd name="connsiteX13" fmla="*/ 5838825 w 7591425"/>
                <a:gd name="connsiteY13" fmla="*/ 476250 h 1581150"/>
                <a:gd name="connsiteX14" fmla="*/ 4962525 w 7591425"/>
                <a:gd name="connsiteY14" fmla="*/ 0 h 1581150"/>
                <a:gd name="connsiteX15" fmla="*/ 5048250 w 7591425"/>
                <a:gd name="connsiteY15" fmla="*/ 447675 h 1581150"/>
                <a:gd name="connsiteX16" fmla="*/ 4981575 w 7591425"/>
                <a:gd name="connsiteY16" fmla="*/ 742950 h 1581150"/>
                <a:gd name="connsiteX17" fmla="*/ 4791075 w 7591425"/>
                <a:gd name="connsiteY17" fmla="*/ 1038225 h 1581150"/>
                <a:gd name="connsiteX18" fmla="*/ 4581525 w 7591425"/>
                <a:gd name="connsiteY18" fmla="*/ 1133475 h 1581150"/>
                <a:gd name="connsiteX19" fmla="*/ 4600575 w 7591425"/>
                <a:gd name="connsiteY19" fmla="*/ 1581150 h 1581150"/>
                <a:gd name="connsiteX20" fmla="*/ 3419475 w 7591425"/>
                <a:gd name="connsiteY20" fmla="*/ 1581150 h 1581150"/>
                <a:gd name="connsiteX21" fmla="*/ 3495675 w 7591425"/>
                <a:gd name="connsiteY21" fmla="*/ 1247775 h 1581150"/>
                <a:gd name="connsiteX22" fmla="*/ 3114675 w 7591425"/>
                <a:gd name="connsiteY22" fmla="*/ 1171575 h 1581150"/>
                <a:gd name="connsiteX23" fmla="*/ 2762250 w 7591425"/>
                <a:gd name="connsiteY23" fmla="*/ 895350 h 1581150"/>
                <a:gd name="connsiteX24" fmla="*/ 2686050 w 7591425"/>
                <a:gd name="connsiteY24" fmla="*/ 828675 h 1581150"/>
                <a:gd name="connsiteX25" fmla="*/ 2476500 w 7591425"/>
                <a:gd name="connsiteY25" fmla="*/ 600075 h 1581150"/>
                <a:gd name="connsiteX26" fmla="*/ 2381250 w 7591425"/>
                <a:gd name="connsiteY26" fmla="*/ 22860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91425" h="1581150">
                  <a:moveTo>
                    <a:pt x="2381250" y="228600"/>
                  </a:moveTo>
                  <a:lnTo>
                    <a:pt x="2095500" y="495300"/>
                  </a:lnTo>
                  <a:lnTo>
                    <a:pt x="1657350" y="781050"/>
                  </a:lnTo>
                  <a:lnTo>
                    <a:pt x="1057275" y="828675"/>
                  </a:lnTo>
                  <a:lnTo>
                    <a:pt x="314325" y="1152525"/>
                  </a:lnTo>
                  <a:lnTo>
                    <a:pt x="38100" y="1228725"/>
                  </a:lnTo>
                  <a:lnTo>
                    <a:pt x="0" y="1562100"/>
                  </a:lnTo>
                  <a:lnTo>
                    <a:pt x="3457575" y="1552575"/>
                  </a:lnTo>
                  <a:lnTo>
                    <a:pt x="7591425" y="1533525"/>
                  </a:lnTo>
                  <a:lnTo>
                    <a:pt x="7524750" y="1162050"/>
                  </a:lnTo>
                  <a:lnTo>
                    <a:pt x="7162800" y="923925"/>
                  </a:lnTo>
                  <a:lnTo>
                    <a:pt x="6419850" y="704850"/>
                  </a:lnTo>
                  <a:lnTo>
                    <a:pt x="5962650" y="523875"/>
                  </a:lnTo>
                  <a:lnTo>
                    <a:pt x="5838825" y="476250"/>
                  </a:lnTo>
                  <a:lnTo>
                    <a:pt x="4962525" y="0"/>
                  </a:lnTo>
                  <a:lnTo>
                    <a:pt x="5048250" y="447675"/>
                  </a:lnTo>
                  <a:lnTo>
                    <a:pt x="4981575" y="742950"/>
                  </a:lnTo>
                  <a:lnTo>
                    <a:pt x="4791075" y="1038225"/>
                  </a:lnTo>
                  <a:lnTo>
                    <a:pt x="4581525" y="1133475"/>
                  </a:lnTo>
                  <a:lnTo>
                    <a:pt x="4600575" y="1581150"/>
                  </a:lnTo>
                  <a:lnTo>
                    <a:pt x="3419475" y="1581150"/>
                  </a:lnTo>
                  <a:lnTo>
                    <a:pt x="3495675" y="1247775"/>
                  </a:lnTo>
                  <a:lnTo>
                    <a:pt x="3114675" y="1171575"/>
                  </a:lnTo>
                  <a:lnTo>
                    <a:pt x="2762250" y="895350"/>
                  </a:lnTo>
                  <a:lnTo>
                    <a:pt x="2686050" y="828675"/>
                  </a:lnTo>
                  <a:lnTo>
                    <a:pt x="2476500" y="600075"/>
                  </a:lnTo>
                  <a:lnTo>
                    <a:pt x="2381250" y="228600"/>
                  </a:lnTo>
                  <a:close/>
                </a:path>
              </a:pathLst>
            </a:custGeom>
            <a:solidFill>
              <a:srgbClr val="28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6396D666-CD53-4F51-9A2F-AC399AE6245B}"/>
                </a:ext>
              </a:extLst>
            </p:cNvPr>
            <p:cNvSpPr/>
            <p:nvPr/>
          </p:nvSpPr>
          <p:spPr>
            <a:xfrm>
              <a:off x="3162728" y="4613153"/>
              <a:ext cx="2780235" cy="2435575"/>
            </a:xfrm>
            <a:custGeom>
              <a:avLst/>
              <a:gdLst>
                <a:gd name="connsiteX0" fmla="*/ 257175 w 2657475"/>
                <a:gd name="connsiteY0" fmla="*/ 0 h 1962150"/>
                <a:gd name="connsiteX1" fmla="*/ 304800 w 2657475"/>
                <a:gd name="connsiteY1" fmla="*/ 323850 h 1962150"/>
                <a:gd name="connsiteX2" fmla="*/ 723900 w 2657475"/>
                <a:gd name="connsiteY2" fmla="*/ 733425 h 1962150"/>
                <a:gd name="connsiteX3" fmla="*/ 1200150 w 2657475"/>
                <a:gd name="connsiteY3" fmla="*/ 1076325 h 1962150"/>
                <a:gd name="connsiteX4" fmla="*/ 1724025 w 2657475"/>
                <a:gd name="connsiteY4" fmla="*/ 1209675 h 1962150"/>
                <a:gd name="connsiteX5" fmla="*/ 2057400 w 2657475"/>
                <a:gd name="connsiteY5" fmla="*/ 1047750 h 1962150"/>
                <a:gd name="connsiteX6" fmla="*/ 2247900 w 2657475"/>
                <a:gd name="connsiteY6" fmla="*/ 676275 h 1962150"/>
                <a:gd name="connsiteX7" fmla="*/ 2486025 w 2657475"/>
                <a:gd name="connsiteY7" fmla="*/ 333375 h 1962150"/>
                <a:gd name="connsiteX8" fmla="*/ 2552700 w 2657475"/>
                <a:gd name="connsiteY8" fmla="*/ 285750 h 1962150"/>
                <a:gd name="connsiteX9" fmla="*/ 2657475 w 2657475"/>
                <a:gd name="connsiteY9" fmla="*/ 609600 h 1962150"/>
                <a:gd name="connsiteX10" fmla="*/ 2628900 w 2657475"/>
                <a:gd name="connsiteY10" fmla="*/ 828675 h 1962150"/>
                <a:gd name="connsiteX11" fmla="*/ 2581275 w 2657475"/>
                <a:gd name="connsiteY11" fmla="*/ 1143000 h 1962150"/>
                <a:gd name="connsiteX12" fmla="*/ 2314575 w 2657475"/>
                <a:gd name="connsiteY12" fmla="*/ 1524000 h 1962150"/>
                <a:gd name="connsiteX13" fmla="*/ 2133600 w 2657475"/>
                <a:gd name="connsiteY13" fmla="*/ 1524000 h 1962150"/>
                <a:gd name="connsiteX14" fmla="*/ 2200275 w 2657475"/>
                <a:gd name="connsiteY14" fmla="*/ 1962150 h 1962150"/>
                <a:gd name="connsiteX15" fmla="*/ 1038225 w 2657475"/>
                <a:gd name="connsiteY15" fmla="*/ 1962150 h 1962150"/>
                <a:gd name="connsiteX16" fmla="*/ 1104900 w 2657475"/>
                <a:gd name="connsiteY16" fmla="*/ 1647825 h 1962150"/>
                <a:gd name="connsiteX17" fmla="*/ 609600 w 2657475"/>
                <a:gd name="connsiteY17" fmla="*/ 1524000 h 1962150"/>
                <a:gd name="connsiteX18" fmla="*/ 123825 w 2657475"/>
                <a:gd name="connsiteY18" fmla="*/ 1104900 h 1962150"/>
                <a:gd name="connsiteX19" fmla="*/ 0 w 2657475"/>
                <a:gd name="connsiteY19" fmla="*/ 695325 h 1962150"/>
                <a:gd name="connsiteX20" fmla="*/ 0 w 2657475"/>
                <a:gd name="connsiteY20" fmla="*/ 266700 h 1962150"/>
                <a:gd name="connsiteX21" fmla="*/ 257175 w 2657475"/>
                <a:gd name="connsiteY21" fmla="*/ 0 h 1962150"/>
                <a:gd name="connsiteX0" fmla="*/ 329515 w 2657475"/>
                <a:gd name="connsiteY0" fmla="*/ 0 h 1946922"/>
                <a:gd name="connsiteX1" fmla="*/ 304800 w 2657475"/>
                <a:gd name="connsiteY1" fmla="*/ 308622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930968 w 2657475"/>
                <a:gd name="connsiteY16" fmla="*/ 1805089 h 1946922"/>
                <a:gd name="connsiteX17" fmla="*/ 1104900 w 2657475"/>
                <a:gd name="connsiteY17" fmla="*/ 1632597 h 1946922"/>
                <a:gd name="connsiteX18" fmla="*/ 609600 w 2657475"/>
                <a:gd name="connsiteY18" fmla="*/ 1508772 h 1946922"/>
                <a:gd name="connsiteX19" fmla="*/ 123825 w 2657475"/>
                <a:gd name="connsiteY19" fmla="*/ 1089672 h 1946922"/>
                <a:gd name="connsiteX20" fmla="*/ 0 w 2657475"/>
                <a:gd name="connsiteY20" fmla="*/ 680097 h 1946922"/>
                <a:gd name="connsiteX21" fmla="*/ 0 w 2657475"/>
                <a:gd name="connsiteY21" fmla="*/ 251472 h 1946922"/>
                <a:gd name="connsiteX22" fmla="*/ 329515 w 2657475"/>
                <a:gd name="connsiteY22" fmla="*/ 0 h 194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7475" h="1946922">
                  <a:moveTo>
                    <a:pt x="329515" y="0"/>
                  </a:moveTo>
                  <a:lnTo>
                    <a:pt x="331927" y="301008"/>
                  </a:lnTo>
                  <a:lnTo>
                    <a:pt x="723900" y="718197"/>
                  </a:lnTo>
                  <a:lnTo>
                    <a:pt x="1200150" y="1061097"/>
                  </a:lnTo>
                  <a:lnTo>
                    <a:pt x="1724025" y="1194447"/>
                  </a:lnTo>
                  <a:lnTo>
                    <a:pt x="2057400" y="1032522"/>
                  </a:lnTo>
                  <a:lnTo>
                    <a:pt x="2247900" y="661047"/>
                  </a:lnTo>
                  <a:lnTo>
                    <a:pt x="2486025" y="318147"/>
                  </a:lnTo>
                  <a:lnTo>
                    <a:pt x="2480360" y="194382"/>
                  </a:lnTo>
                  <a:lnTo>
                    <a:pt x="2657475" y="594372"/>
                  </a:lnTo>
                  <a:lnTo>
                    <a:pt x="2628900" y="813447"/>
                  </a:lnTo>
                  <a:lnTo>
                    <a:pt x="2581275" y="1127772"/>
                  </a:lnTo>
                  <a:lnTo>
                    <a:pt x="2314575" y="1508772"/>
                  </a:lnTo>
                  <a:lnTo>
                    <a:pt x="2133600" y="1508772"/>
                  </a:lnTo>
                  <a:lnTo>
                    <a:pt x="2200275" y="1946922"/>
                  </a:lnTo>
                  <a:lnTo>
                    <a:pt x="1038225" y="1946922"/>
                  </a:lnTo>
                  <a:cubicBezTo>
                    <a:pt x="1050699" y="1889492"/>
                    <a:pt x="918494" y="1862519"/>
                    <a:pt x="930968" y="1805089"/>
                  </a:cubicBezTo>
                  <a:lnTo>
                    <a:pt x="1104900" y="1632597"/>
                  </a:lnTo>
                  <a:lnTo>
                    <a:pt x="609600" y="1508772"/>
                  </a:lnTo>
                  <a:lnTo>
                    <a:pt x="123825" y="1089672"/>
                  </a:lnTo>
                  <a:lnTo>
                    <a:pt x="0" y="680097"/>
                  </a:lnTo>
                  <a:lnTo>
                    <a:pt x="0" y="251472"/>
                  </a:lnTo>
                  <a:lnTo>
                    <a:pt x="329515" y="0"/>
                  </a:lnTo>
                  <a:close/>
                </a:path>
              </a:pathLst>
            </a:custGeom>
            <a:solidFill>
              <a:srgbClr val="98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F20A58A-5C82-4226-A24E-883E33226D76}"/>
                </a:ext>
              </a:extLst>
            </p:cNvPr>
            <p:cNvSpPr/>
            <p:nvPr/>
          </p:nvSpPr>
          <p:spPr>
            <a:xfrm>
              <a:off x="3489144" y="2740980"/>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4">
              <a:extLst>
                <a:ext uri="{FF2B5EF4-FFF2-40B4-BE49-F238E27FC236}">
                  <a16:creationId xmlns:a16="http://schemas.microsoft.com/office/drawing/2014/main" id="{68CE891C-09CF-41C3-B3F9-BE044F0FC58D}"/>
                </a:ext>
              </a:extLst>
            </p:cNvPr>
            <p:cNvSpPr/>
            <p:nvPr/>
          </p:nvSpPr>
          <p:spPr>
            <a:xfrm flipH="1">
              <a:off x="4866014" y="2758139"/>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9C522F72-AA41-4342-A9C9-7441D44FA2DB}"/>
                </a:ext>
              </a:extLst>
            </p:cNvPr>
            <p:cNvSpPr/>
            <p:nvPr/>
          </p:nvSpPr>
          <p:spPr>
            <a:xfrm rot="15527264">
              <a:off x="3213864" y="2804405"/>
              <a:ext cx="294953" cy="402427"/>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6">
              <a:extLst>
                <a:ext uri="{FF2B5EF4-FFF2-40B4-BE49-F238E27FC236}">
                  <a16:creationId xmlns:a16="http://schemas.microsoft.com/office/drawing/2014/main" id="{FDA4C175-5E63-458F-9577-28AC74EDD58F}"/>
                </a:ext>
              </a:extLst>
            </p:cNvPr>
            <p:cNvSpPr/>
            <p:nvPr/>
          </p:nvSpPr>
          <p:spPr>
            <a:xfrm rot="6072736" flipH="1">
              <a:off x="5908552" y="2865244"/>
              <a:ext cx="294953" cy="251376"/>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C66D5BF-37C2-487B-88AE-0404A9B987DC}"/>
                </a:ext>
              </a:extLst>
            </p:cNvPr>
            <p:cNvSpPr/>
            <p:nvPr/>
          </p:nvSpPr>
          <p:spPr>
            <a:xfrm>
              <a:off x="4562370" y="2821831"/>
              <a:ext cx="371580" cy="152560"/>
            </a:xfrm>
            <a:custGeom>
              <a:avLst/>
              <a:gdLst>
                <a:gd name="connsiteX0" fmla="*/ 0 w 371580"/>
                <a:gd name="connsiteY0" fmla="*/ 0 h 152560"/>
                <a:gd name="connsiteX1" fmla="*/ 371580 w 371580"/>
                <a:gd name="connsiteY1" fmla="*/ 0 h 152560"/>
                <a:gd name="connsiteX2" fmla="*/ 371580 w 371580"/>
                <a:gd name="connsiteY2" fmla="*/ 152560 h 152560"/>
                <a:gd name="connsiteX3" fmla="*/ 0 w 371580"/>
                <a:gd name="connsiteY3" fmla="*/ 152560 h 152560"/>
                <a:gd name="connsiteX4" fmla="*/ 0 w 371580"/>
                <a:gd name="connsiteY4" fmla="*/ 0 h 152560"/>
                <a:gd name="connsiteX0" fmla="*/ 0 w 371580"/>
                <a:gd name="connsiteY0" fmla="*/ 0 h 152560"/>
                <a:gd name="connsiteX1" fmla="*/ 371580 w 371580"/>
                <a:gd name="connsiteY1" fmla="*/ 0 h 152560"/>
                <a:gd name="connsiteX2" fmla="*/ 371580 w 371580"/>
                <a:gd name="connsiteY2" fmla="*/ 152560 h 152560"/>
                <a:gd name="connsiteX3" fmla="*/ 200130 w 371580"/>
                <a:gd name="connsiteY3" fmla="*/ 92819 h 152560"/>
                <a:gd name="connsiteX4" fmla="*/ 0 w 371580"/>
                <a:gd name="connsiteY4" fmla="*/ 152560 h 152560"/>
                <a:gd name="connsiteX5" fmla="*/ 0 w 371580"/>
                <a:gd name="connsiteY5" fmla="*/ 0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80" h="152560">
                  <a:moveTo>
                    <a:pt x="0" y="0"/>
                  </a:moveTo>
                  <a:lnTo>
                    <a:pt x="371580" y="0"/>
                  </a:lnTo>
                  <a:lnTo>
                    <a:pt x="371580" y="152560"/>
                  </a:lnTo>
                  <a:cubicBezTo>
                    <a:pt x="314430" y="151696"/>
                    <a:pt x="257280" y="93683"/>
                    <a:pt x="200130" y="92819"/>
                  </a:cubicBezTo>
                  <a:lnTo>
                    <a:pt x="0" y="15256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AFF299F-43A0-4CA4-B4B8-EE90DFACBDC1}"/>
                </a:ext>
              </a:extLst>
            </p:cNvPr>
            <p:cNvSpPr/>
            <p:nvPr/>
          </p:nvSpPr>
          <p:spPr>
            <a:xfrm>
              <a:off x="3174585" y="4048125"/>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0430108-15CE-4526-829C-DDC89293D219}"/>
                </a:ext>
              </a:extLst>
            </p:cNvPr>
            <p:cNvSpPr/>
            <p:nvPr/>
          </p:nvSpPr>
          <p:spPr>
            <a:xfrm>
              <a:off x="5957897" y="3979038"/>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oon 27">
              <a:extLst>
                <a:ext uri="{FF2B5EF4-FFF2-40B4-BE49-F238E27FC236}">
                  <a16:creationId xmlns:a16="http://schemas.microsoft.com/office/drawing/2014/main" id="{29ECACEB-93C3-4C04-9C13-F8AFB3112308}"/>
                </a:ext>
              </a:extLst>
            </p:cNvPr>
            <p:cNvSpPr/>
            <p:nvPr/>
          </p:nvSpPr>
          <p:spPr>
            <a:xfrm rot="5400000">
              <a:off x="5213274" y="2132351"/>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7">
              <a:extLst>
                <a:ext uri="{FF2B5EF4-FFF2-40B4-BE49-F238E27FC236}">
                  <a16:creationId xmlns:a16="http://schemas.microsoft.com/office/drawing/2014/main" id="{C37AA05E-06D6-46E8-9A53-406E89E3937B}"/>
                </a:ext>
              </a:extLst>
            </p:cNvPr>
            <p:cNvSpPr/>
            <p:nvPr/>
          </p:nvSpPr>
          <p:spPr>
            <a:xfrm rot="16200000" flipH="1">
              <a:off x="3932991" y="2132352"/>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919F8C-3F70-4C52-A814-5C058A4AD7A6}"/>
                </a:ext>
              </a:extLst>
            </p:cNvPr>
            <p:cNvSpPr/>
            <p:nvPr/>
          </p:nvSpPr>
          <p:spPr>
            <a:xfrm>
              <a:off x="4189819" y="4174779"/>
              <a:ext cx="952431" cy="314325"/>
            </a:xfrm>
            <a:custGeom>
              <a:avLst/>
              <a:gdLst>
                <a:gd name="connsiteX0" fmla="*/ 571500 w 1019175"/>
                <a:gd name="connsiteY0" fmla="*/ 19050 h 314325"/>
                <a:gd name="connsiteX1" fmla="*/ 666750 w 1019175"/>
                <a:gd name="connsiteY1" fmla="*/ 0 h 314325"/>
                <a:gd name="connsiteX2" fmla="*/ 838200 w 1019175"/>
                <a:gd name="connsiteY2" fmla="*/ 76200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65714 w 1019175"/>
                <a:gd name="connsiteY8" fmla="*/ 6569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78493 w 1019175"/>
                <a:gd name="connsiteY8" fmla="*/ 113557 h 314325"/>
                <a:gd name="connsiteX9" fmla="*/ 265714 w 1019175"/>
                <a:gd name="connsiteY9" fmla="*/ 6569 h 314325"/>
                <a:gd name="connsiteX10" fmla="*/ 504825 w 1019175"/>
                <a:gd name="connsiteY10" fmla="*/ 19050 h 314325"/>
                <a:gd name="connsiteX11" fmla="*/ 571500 w 1019175"/>
                <a:gd name="connsiteY11" fmla="*/ 19050 h 314325"/>
                <a:gd name="connsiteX0" fmla="*/ 548140 w 995815"/>
                <a:gd name="connsiteY0" fmla="*/ 19050 h 314325"/>
                <a:gd name="connsiteX1" fmla="*/ 643390 w 995815"/>
                <a:gd name="connsiteY1" fmla="*/ 0 h 314325"/>
                <a:gd name="connsiteX2" fmla="*/ 825351 w 995815"/>
                <a:gd name="connsiteY2" fmla="*/ 55179 h 314325"/>
                <a:gd name="connsiteX3" fmla="*/ 995815 w 995815"/>
                <a:gd name="connsiteY3" fmla="*/ 209550 h 314325"/>
                <a:gd name="connsiteX4" fmla="*/ 776740 w 995815"/>
                <a:gd name="connsiteY4" fmla="*/ 304800 h 314325"/>
                <a:gd name="connsiteX5" fmla="*/ 500515 w 995815"/>
                <a:gd name="connsiteY5" fmla="*/ 314325 h 314325"/>
                <a:gd name="connsiteX6" fmla="*/ 186190 w 995815"/>
                <a:gd name="connsiteY6" fmla="*/ 257175 h 314325"/>
                <a:gd name="connsiteX7" fmla="*/ 0 w 995815"/>
                <a:gd name="connsiteY7" fmla="*/ 169990 h 314325"/>
                <a:gd name="connsiteX8" fmla="*/ 55133 w 995815"/>
                <a:gd name="connsiteY8" fmla="*/ 113557 h 314325"/>
                <a:gd name="connsiteX9" fmla="*/ 242354 w 995815"/>
                <a:gd name="connsiteY9" fmla="*/ 6569 h 314325"/>
                <a:gd name="connsiteX10" fmla="*/ 481465 w 995815"/>
                <a:gd name="connsiteY10" fmla="*/ 19050 h 314325"/>
                <a:gd name="connsiteX11" fmla="*/ 548140 w 995815"/>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19050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55759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48458 w 952431"/>
                <a:gd name="connsiteY8" fmla="*/ 213674 h 314325"/>
                <a:gd name="connsiteX9" fmla="*/ 0 w 952431"/>
                <a:gd name="connsiteY9" fmla="*/ 169990 h 314325"/>
                <a:gd name="connsiteX10" fmla="*/ 55133 w 952431"/>
                <a:gd name="connsiteY10" fmla="*/ 113557 h 314325"/>
                <a:gd name="connsiteX11" fmla="*/ 242354 w 952431"/>
                <a:gd name="connsiteY11" fmla="*/ 6569 h 314325"/>
                <a:gd name="connsiteX12" fmla="*/ 481465 w 952431"/>
                <a:gd name="connsiteY12" fmla="*/ 19050 h 314325"/>
                <a:gd name="connsiteX13" fmla="*/ 548140 w 952431"/>
                <a:gd name="connsiteY13" fmla="*/ 557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31" h="314325">
                  <a:moveTo>
                    <a:pt x="548140" y="55759"/>
                  </a:moveTo>
                  <a:lnTo>
                    <a:pt x="643390" y="0"/>
                  </a:lnTo>
                  <a:cubicBezTo>
                    <a:pt x="667561" y="8930"/>
                    <a:pt x="698407" y="4510"/>
                    <a:pt x="722578" y="13440"/>
                  </a:cubicBezTo>
                  <a:lnTo>
                    <a:pt x="825351" y="55179"/>
                  </a:lnTo>
                  <a:lnTo>
                    <a:pt x="952431" y="186190"/>
                  </a:lnTo>
                  <a:cubicBezTo>
                    <a:pt x="907216" y="252425"/>
                    <a:pt x="835304" y="265263"/>
                    <a:pt x="776740" y="304800"/>
                  </a:cubicBezTo>
                  <a:lnTo>
                    <a:pt x="500515" y="314325"/>
                  </a:lnTo>
                  <a:lnTo>
                    <a:pt x="186190" y="257175"/>
                  </a:lnTo>
                  <a:cubicBezTo>
                    <a:pt x="154741" y="240450"/>
                    <a:pt x="79907" y="230399"/>
                    <a:pt x="48458" y="213674"/>
                  </a:cubicBezTo>
                  <a:lnTo>
                    <a:pt x="0" y="169990"/>
                  </a:lnTo>
                  <a:cubicBezTo>
                    <a:pt x="38401" y="141167"/>
                    <a:pt x="16732" y="142380"/>
                    <a:pt x="55133" y="113557"/>
                  </a:cubicBezTo>
                  <a:lnTo>
                    <a:pt x="242354" y="6569"/>
                  </a:lnTo>
                  <a:lnTo>
                    <a:pt x="481465" y="19050"/>
                  </a:lnTo>
                  <a:lnTo>
                    <a:pt x="548140" y="55759"/>
                  </a:lnTo>
                  <a:close/>
                </a:path>
              </a:pathLst>
            </a:custGeom>
            <a:solidFill>
              <a:srgbClr val="B6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89B64A8-2623-4ED6-9E8A-BBC0C6893B1F}"/>
                </a:ext>
              </a:extLst>
            </p:cNvPr>
            <p:cNvSpPr/>
            <p:nvPr/>
          </p:nvSpPr>
          <p:spPr>
            <a:xfrm>
              <a:off x="5011698" y="2814966"/>
              <a:ext cx="581025" cy="192864"/>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35227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92864">
                  <a:moveTo>
                    <a:pt x="0" y="126189"/>
                  </a:moveTo>
                  <a:lnTo>
                    <a:pt x="135227" y="0"/>
                  </a:lnTo>
                  <a:lnTo>
                    <a:pt x="428625" y="21414"/>
                  </a:lnTo>
                  <a:lnTo>
                    <a:pt x="581025" y="164289"/>
                  </a:lnTo>
                  <a:lnTo>
                    <a:pt x="381000" y="192864"/>
                  </a:lnTo>
                  <a:lnTo>
                    <a:pt x="152400" y="192864"/>
                  </a:lnTo>
                  <a:lnTo>
                    <a:pt x="0" y="126189"/>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2D1A32D-F25A-4600-8935-AFD349F67069}"/>
                </a:ext>
              </a:extLst>
            </p:cNvPr>
            <p:cNvSpPr/>
            <p:nvPr/>
          </p:nvSpPr>
          <p:spPr>
            <a:xfrm flipH="1">
              <a:off x="3786210" y="2837146"/>
              <a:ext cx="581025" cy="180480"/>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68599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 name="connsiteX0" fmla="*/ 0 w 581025"/>
                <a:gd name="connsiteY0" fmla="*/ 126510 h 193185"/>
                <a:gd name="connsiteX1" fmla="*/ 168599 w 581025"/>
                <a:gd name="connsiteY1" fmla="*/ 321 h 193185"/>
                <a:gd name="connsiteX2" fmla="*/ 428625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26510 h 193185"/>
                <a:gd name="connsiteX1" fmla="*/ 168599 w 581025"/>
                <a:gd name="connsiteY1" fmla="*/ 321 h 193185"/>
                <a:gd name="connsiteX2" fmla="*/ 465334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13805 h 180480"/>
                <a:gd name="connsiteX1" fmla="*/ 178610 w 581025"/>
                <a:gd name="connsiteY1" fmla="*/ 965 h 180480"/>
                <a:gd name="connsiteX2" fmla="*/ 465334 w 581025"/>
                <a:gd name="connsiteY2" fmla="*/ 9030 h 180480"/>
                <a:gd name="connsiteX3" fmla="*/ 581025 w 581025"/>
                <a:gd name="connsiteY3" fmla="*/ 151905 h 180480"/>
                <a:gd name="connsiteX4" fmla="*/ 381000 w 581025"/>
                <a:gd name="connsiteY4" fmla="*/ 180480 h 180480"/>
                <a:gd name="connsiteX5" fmla="*/ 152400 w 581025"/>
                <a:gd name="connsiteY5" fmla="*/ 180480 h 180480"/>
                <a:gd name="connsiteX6" fmla="*/ 0 w 581025"/>
                <a:gd name="connsiteY6" fmla="*/ 113805 h 1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80480">
                  <a:moveTo>
                    <a:pt x="0" y="113805"/>
                  </a:moveTo>
                  <a:lnTo>
                    <a:pt x="178610" y="965"/>
                  </a:lnTo>
                  <a:cubicBezTo>
                    <a:pt x="278634" y="-1909"/>
                    <a:pt x="378659" y="1892"/>
                    <a:pt x="465334" y="9030"/>
                  </a:cubicBezTo>
                  <a:lnTo>
                    <a:pt x="581025" y="151905"/>
                  </a:lnTo>
                  <a:lnTo>
                    <a:pt x="381000" y="180480"/>
                  </a:lnTo>
                  <a:lnTo>
                    <a:pt x="152400" y="180480"/>
                  </a:lnTo>
                  <a:lnTo>
                    <a:pt x="0" y="113805"/>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811D704-B1A5-4132-8F6F-98019E241ACD}"/>
                </a:ext>
              </a:extLst>
            </p:cNvPr>
            <p:cNvSpPr/>
            <p:nvPr/>
          </p:nvSpPr>
          <p:spPr>
            <a:xfrm rot="20248372">
              <a:off x="5019586" y="2817844"/>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B724F8D-0F18-4824-9368-E505EC28EA4A}"/>
                </a:ext>
              </a:extLst>
            </p:cNvPr>
            <p:cNvSpPr/>
            <p:nvPr/>
          </p:nvSpPr>
          <p:spPr>
            <a:xfrm rot="20248372">
              <a:off x="3827262" y="2835478"/>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66" name="Ink 65">
                  <a:extLst>
                    <a:ext uri="{FF2B5EF4-FFF2-40B4-BE49-F238E27FC236}">
                      <a16:creationId xmlns:a16="http://schemas.microsoft.com/office/drawing/2014/main" id="{1063F2AC-1008-40BA-8E1C-79836BA74480}"/>
                    </a:ext>
                  </a:extLst>
                </p14:cNvPr>
                <p14:cNvContentPartPr/>
                <p14:nvPr/>
              </p14:nvContentPartPr>
              <p14:xfrm>
                <a:off x="3961605" y="4180320"/>
                <a:ext cx="1430280" cy="365940"/>
              </p14:xfrm>
            </p:contentPart>
          </mc:Choice>
          <mc:Fallback xmlns="">
            <p:pic>
              <p:nvPicPr>
                <p:cNvPr id="66" name="Ink 65">
                  <a:extLst>
                    <a:ext uri="{FF2B5EF4-FFF2-40B4-BE49-F238E27FC236}">
                      <a16:creationId xmlns:a16="http://schemas.microsoft.com/office/drawing/2014/main" id="{1063F2AC-1008-40BA-8E1C-79836BA74480}"/>
                    </a:ext>
                  </a:extLst>
                </p:cNvPr>
                <p:cNvPicPr/>
                <p:nvPr/>
              </p:nvPicPr>
              <p:blipFill>
                <a:blip r:embed="rId9"/>
                <a:stretch>
                  <a:fillRect/>
                </a:stretch>
              </p:blipFill>
              <p:spPr>
                <a:xfrm>
                  <a:off x="3957285" y="4175998"/>
                  <a:ext cx="1438920" cy="37458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Ink 73">
                  <a:extLst>
                    <a:ext uri="{FF2B5EF4-FFF2-40B4-BE49-F238E27FC236}">
                      <a16:creationId xmlns:a16="http://schemas.microsoft.com/office/drawing/2014/main" id="{4328EAAA-963D-4377-8B1A-0EFC779B38E5}"/>
                    </a:ext>
                  </a:extLst>
                </p14:cNvPr>
                <p14:cNvContentPartPr/>
                <p14:nvPr/>
              </p14:nvContentPartPr>
              <p14:xfrm>
                <a:off x="4370925" y="3238380"/>
                <a:ext cx="687600" cy="619920"/>
              </p14:xfrm>
            </p:contentPart>
          </mc:Choice>
          <mc:Fallback xmlns="">
            <p:pic>
              <p:nvPicPr>
                <p:cNvPr id="74" name="Ink 73">
                  <a:extLst>
                    <a:ext uri="{FF2B5EF4-FFF2-40B4-BE49-F238E27FC236}">
                      <a16:creationId xmlns:a16="http://schemas.microsoft.com/office/drawing/2014/main" id="{4328EAAA-963D-4377-8B1A-0EFC779B38E5}"/>
                    </a:ext>
                  </a:extLst>
                </p:cNvPr>
                <p:cNvPicPr/>
                <p:nvPr/>
              </p:nvPicPr>
              <p:blipFill>
                <a:blip r:embed="rId11"/>
                <a:stretch>
                  <a:fillRect/>
                </a:stretch>
              </p:blipFill>
              <p:spPr>
                <a:xfrm>
                  <a:off x="4366605" y="3234060"/>
                  <a:ext cx="696240" cy="628560"/>
                </a:xfrm>
                <a:prstGeom prst="rect">
                  <a:avLst/>
                </a:prstGeom>
              </p:spPr>
            </p:pic>
          </mc:Fallback>
        </mc:AlternateContent>
        <p:sp>
          <p:nvSpPr>
            <p:cNvPr id="31" name="Freeform: Shape 30">
              <a:extLst>
                <a:ext uri="{FF2B5EF4-FFF2-40B4-BE49-F238E27FC236}">
                  <a16:creationId xmlns:a16="http://schemas.microsoft.com/office/drawing/2014/main" id="{2D645961-C031-42BF-8438-C8584FD0C750}"/>
                </a:ext>
              </a:extLst>
            </p:cNvPr>
            <p:cNvSpPr/>
            <p:nvPr/>
          </p:nvSpPr>
          <p:spPr>
            <a:xfrm>
              <a:off x="4294686" y="5861687"/>
              <a:ext cx="1142655" cy="841375"/>
            </a:xfrm>
            <a:custGeom>
              <a:avLst/>
              <a:gdLst>
                <a:gd name="connsiteX0" fmla="*/ 63500 w 1054100"/>
                <a:gd name="connsiteY0" fmla="*/ 50800 h 787400"/>
                <a:gd name="connsiteX1" fmla="*/ 0 w 1054100"/>
                <a:gd name="connsiteY1" fmla="*/ 660400 h 787400"/>
                <a:gd name="connsiteX2" fmla="*/ 12700 w 1054100"/>
                <a:gd name="connsiteY2" fmla="*/ 787400 h 787400"/>
                <a:gd name="connsiteX3" fmla="*/ 1003300 w 1054100"/>
                <a:gd name="connsiteY3" fmla="*/ 787400 h 787400"/>
                <a:gd name="connsiteX4" fmla="*/ 1054100 w 1054100"/>
                <a:gd name="connsiteY4" fmla="*/ 647700 h 787400"/>
                <a:gd name="connsiteX5" fmla="*/ 1041400 w 1054100"/>
                <a:gd name="connsiteY5" fmla="*/ 520700 h 787400"/>
                <a:gd name="connsiteX6" fmla="*/ 927100 w 1054100"/>
                <a:gd name="connsiteY6" fmla="*/ 0 h 787400"/>
                <a:gd name="connsiteX7" fmla="*/ 825500 w 1054100"/>
                <a:gd name="connsiteY7" fmla="*/ 63500 h 787400"/>
                <a:gd name="connsiteX8" fmla="*/ 508000 w 1054100"/>
                <a:gd name="connsiteY8" fmla="*/ 63500 h 787400"/>
                <a:gd name="connsiteX9" fmla="*/ 317500 w 1054100"/>
                <a:gd name="connsiteY9" fmla="*/ 101600 h 787400"/>
                <a:gd name="connsiteX10" fmla="*/ 63500 w 1054100"/>
                <a:gd name="connsiteY10" fmla="*/ 50800 h 787400"/>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212725 h 898525"/>
                <a:gd name="connsiteX10" fmla="*/ 34925 w 1054100"/>
                <a:gd name="connsiteY10" fmla="*/ 0 h 898525"/>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165100 h 898525"/>
                <a:gd name="connsiteX10" fmla="*/ 34925 w 1054100"/>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041400 w 1177925"/>
                <a:gd name="connsiteY5" fmla="*/ 63182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50800 w 1177925"/>
                <a:gd name="connsiteY2" fmla="*/ 84137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65100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42167 w 1177925"/>
                <a:gd name="connsiteY5" fmla="*/ 631420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5" h="841375">
                  <a:moveTo>
                    <a:pt x="34925" y="0"/>
                  </a:moveTo>
                  <a:lnTo>
                    <a:pt x="0" y="771525"/>
                  </a:lnTo>
                  <a:lnTo>
                    <a:pt x="50800" y="841375"/>
                  </a:lnTo>
                  <a:lnTo>
                    <a:pt x="965200" y="841375"/>
                  </a:lnTo>
                  <a:lnTo>
                    <a:pt x="1177925" y="806450"/>
                  </a:lnTo>
                  <a:cubicBezTo>
                    <a:pt x="1132417" y="748242"/>
                    <a:pt x="1183971" y="747308"/>
                    <a:pt x="1142167" y="631420"/>
                  </a:cubicBezTo>
                  <a:cubicBezTo>
                    <a:pt x="1100363" y="515533"/>
                    <a:pt x="965200" y="284692"/>
                    <a:pt x="927100" y="111125"/>
                  </a:cubicBezTo>
                  <a:lnTo>
                    <a:pt x="825500" y="174625"/>
                  </a:lnTo>
                  <a:lnTo>
                    <a:pt x="508000" y="174625"/>
                  </a:lnTo>
                  <a:lnTo>
                    <a:pt x="317500" y="131054"/>
                  </a:lnTo>
                  <a:lnTo>
                    <a:pt x="34925" y="0"/>
                  </a:lnTo>
                  <a:close/>
                </a:path>
              </a:pathLst>
            </a:custGeom>
            <a:solidFill>
              <a:srgbClr val="292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6A01970E-0E61-4825-A0E3-83F12B72B926}"/>
                </a:ext>
              </a:extLst>
            </p:cNvPr>
            <p:cNvSpPr/>
            <p:nvPr/>
          </p:nvSpPr>
          <p:spPr>
            <a:xfrm rot="18894787">
              <a:off x="3329361" y="3194498"/>
              <a:ext cx="728140" cy="1091396"/>
            </a:xfrm>
            <a:custGeom>
              <a:avLst/>
              <a:gdLst>
                <a:gd name="connsiteX0" fmla="*/ 0 w 573220"/>
                <a:gd name="connsiteY0" fmla="*/ 545695 h 1091389"/>
                <a:gd name="connsiteX1" fmla="*/ 286610 w 573220"/>
                <a:gd name="connsiteY1" fmla="*/ 0 h 1091389"/>
                <a:gd name="connsiteX2" fmla="*/ 573220 w 573220"/>
                <a:gd name="connsiteY2" fmla="*/ 545695 h 1091389"/>
                <a:gd name="connsiteX3" fmla="*/ 286610 w 573220"/>
                <a:gd name="connsiteY3" fmla="*/ 1091390 h 1091389"/>
                <a:gd name="connsiteX4" fmla="*/ 0 w 573220"/>
                <a:gd name="connsiteY4" fmla="*/ 545695 h 1091389"/>
                <a:gd name="connsiteX0" fmla="*/ 0 w 728140"/>
                <a:gd name="connsiteY0" fmla="*/ 545698 h 1091396"/>
                <a:gd name="connsiteX1" fmla="*/ 286610 w 728140"/>
                <a:gd name="connsiteY1" fmla="*/ 3 h 1091396"/>
                <a:gd name="connsiteX2" fmla="*/ 728140 w 728140"/>
                <a:gd name="connsiteY2" fmla="*/ 539198 h 1091396"/>
                <a:gd name="connsiteX3" fmla="*/ 286610 w 728140"/>
                <a:gd name="connsiteY3" fmla="*/ 1091393 h 1091396"/>
                <a:gd name="connsiteX4" fmla="*/ 0 w 728140"/>
                <a:gd name="connsiteY4" fmla="*/ 545698 h 109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40" h="1091396">
                  <a:moveTo>
                    <a:pt x="0" y="545698"/>
                  </a:moveTo>
                  <a:cubicBezTo>
                    <a:pt x="0" y="244319"/>
                    <a:pt x="165253" y="1086"/>
                    <a:pt x="286610" y="3"/>
                  </a:cubicBezTo>
                  <a:cubicBezTo>
                    <a:pt x="407967" y="-1080"/>
                    <a:pt x="728140" y="237819"/>
                    <a:pt x="728140" y="539198"/>
                  </a:cubicBezTo>
                  <a:cubicBezTo>
                    <a:pt x="728140" y="840577"/>
                    <a:pt x="407967" y="1090310"/>
                    <a:pt x="286610" y="1091393"/>
                  </a:cubicBezTo>
                  <a:cubicBezTo>
                    <a:pt x="165253" y="1092476"/>
                    <a:pt x="0" y="847077"/>
                    <a:pt x="0" y="545698"/>
                  </a:cubicBezTo>
                  <a:close/>
                </a:path>
              </a:pathLst>
            </a:custGeom>
            <a:solidFill>
              <a:srgbClr val="C67A60">
                <a:alpha val="13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2B8DB89-4DF4-4DBF-952E-42830B6EC921}"/>
                </a:ext>
              </a:extLst>
            </p:cNvPr>
            <p:cNvSpPr/>
            <p:nvPr/>
          </p:nvSpPr>
          <p:spPr>
            <a:xfrm rot="2283523">
              <a:off x="5228296" y="3239065"/>
              <a:ext cx="732692" cy="1103462"/>
            </a:xfrm>
            <a:custGeom>
              <a:avLst/>
              <a:gdLst>
                <a:gd name="connsiteX0" fmla="*/ 0 w 573220"/>
                <a:gd name="connsiteY0" fmla="*/ 551663 h 1103325"/>
                <a:gd name="connsiteX1" fmla="*/ 286610 w 573220"/>
                <a:gd name="connsiteY1" fmla="*/ 0 h 1103325"/>
                <a:gd name="connsiteX2" fmla="*/ 573220 w 573220"/>
                <a:gd name="connsiteY2" fmla="*/ 551663 h 1103325"/>
                <a:gd name="connsiteX3" fmla="*/ 286610 w 573220"/>
                <a:gd name="connsiteY3" fmla="*/ 1103326 h 1103325"/>
                <a:gd name="connsiteX4" fmla="*/ 0 w 573220"/>
                <a:gd name="connsiteY4" fmla="*/ 551663 h 1103325"/>
                <a:gd name="connsiteX0" fmla="*/ 0 w 732692"/>
                <a:gd name="connsiteY0" fmla="*/ 579807 h 1103462"/>
                <a:gd name="connsiteX1" fmla="*/ 446082 w 732692"/>
                <a:gd name="connsiteY1" fmla="*/ 64 h 1103462"/>
                <a:gd name="connsiteX2" fmla="*/ 732692 w 732692"/>
                <a:gd name="connsiteY2" fmla="*/ 551727 h 1103462"/>
                <a:gd name="connsiteX3" fmla="*/ 446082 w 732692"/>
                <a:gd name="connsiteY3" fmla="*/ 1103390 h 1103462"/>
                <a:gd name="connsiteX4" fmla="*/ 0 w 732692"/>
                <a:gd name="connsiteY4" fmla="*/ 579807 h 110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92" h="1103462">
                  <a:moveTo>
                    <a:pt x="0" y="579807"/>
                  </a:moveTo>
                  <a:cubicBezTo>
                    <a:pt x="0" y="275132"/>
                    <a:pt x="323967" y="4744"/>
                    <a:pt x="446082" y="64"/>
                  </a:cubicBezTo>
                  <a:cubicBezTo>
                    <a:pt x="568197" y="-4616"/>
                    <a:pt x="732692" y="247052"/>
                    <a:pt x="732692" y="551727"/>
                  </a:cubicBezTo>
                  <a:cubicBezTo>
                    <a:pt x="732692" y="856402"/>
                    <a:pt x="568197" y="1098710"/>
                    <a:pt x="446082" y="1103390"/>
                  </a:cubicBezTo>
                  <a:cubicBezTo>
                    <a:pt x="323967" y="1108070"/>
                    <a:pt x="0" y="884482"/>
                    <a:pt x="0" y="579807"/>
                  </a:cubicBezTo>
                  <a:close/>
                </a:path>
              </a:pathLst>
            </a:custGeom>
            <a:solidFill>
              <a:srgbClr val="C67A60">
                <a:alpha val="13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D494B9D3-3C0D-4679-8E01-24A9B1A4617A}"/>
              </a:ext>
            </a:extLst>
          </p:cNvPr>
          <p:cNvGrpSpPr/>
          <p:nvPr/>
        </p:nvGrpSpPr>
        <p:grpSpPr>
          <a:xfrm>
            <a:off x="-374765" y="-249675"/>
            <a:ext cx="9893528" cy="7168678"/>
            <a:chOff x="-374765" y="-249675"/>
            <a:chExt cx="9893528" cy="7168678"/>
          </a:xfrm>
        </p:grpSpPr>
        <p:sp>
          <p:nvSpPr>
            <p:cNvPr id="42" name="Rectangle 41">
              <a:extLst>
                <a:ext uri="{FF2B5EF4-FFF2-40B4-BE49-F238E27FC236}">
                  <a16:creationId xmlns:a16="http://schemas.microsoft.com/office/drawing/2014/main" id="{ED5309C3-011D-46EA-989D-0183DBA2ECB5}"/>
                </a:ext>
              </a:extLst>
            </p:cNvPr>
            <p:cNvSpPr/>
            <p:nvPr/>
          </p:nvSpPr>
          <p:spPr>
            <a:xfrm>
              <a:off x="-244929" y="-249675"/>
              <a:ext cx="9633857"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736FAC6-646C-4C16-A5E7-6DA24C66F02E}"/>
                </a:ext>
              </a:extLst>
            </p:cNvPr>
            <p:cNvSpPr/>
            <p:nvPr/>
          </p:nvSpPr>
          <p:spPr>
            <a:xfrm rot="5400000">
              <a:off x="-3341478" y="3276956"/>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2DEB2B-F112-4057-9B7A-6744E359258B}"/>
                </a:ext>
              </a:extLst>
            </p:cNvPr>
            <p:cNvSpPr/>
            <p:nvPr/>
          </p:nvSpPr>
          <p:spPr>
            <a:xfrm rot="5400000">
              <a:off x="5876717" y="3155690"/>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a:extLst>
              <a:ext uri="{FF2B5EF4-FFF2-40B4-BE49-F238E27FC236}">
                <a16:creationId xmlns:a16="http://schemas.microsoft.com/office/drawing/2014/main" id="{94641EF1-002F-42EF-8E7C-ACB4753BCB96}"/>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25000"/>
                    </a14:imgEffect>
                  </a14:imgLayer>
                </a14:imgProps>
              </a:ext>
            </a:extLst>
          </a:blip>
          <a:stretch>
            <a:fillRect/>
          </a:stretch>
        </p:blipFill>
        <p:spPr>
          <a:xfrm>
            <a:off x="1054542" y="823394"/>
            <a:ext cx="1849201" cy="1371379"/>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35" name="TextBox 34">
            <a:extLst>
              <a:ext uri="{FF2B5EF4-FFF2-40B4-BE49-F238E27FC236}">
                <a16:creationId xmlns:a16="http://schemas.microsoft.com/office/drawing/2014/main" id="{E63FEA36-1828-485A-B743-D2AAF9F73C0A}"/>
              </a:ext>
            </a:extLst>
          </p:cNvPr>
          <p:cNvSpPr txBox="1"/>
          <p:nvPr/>
        </p:nvSpPr>
        <p:spPr>
          <a:xfrm>
            <a:off x="1158720" y="2296064"/>
            <a:ext cx="1866900" cy="369332"/>
          </a:xfrm>
          <a:prstGeom prst="rect">
            <a:avLst/>
          </a:prstGeom>
          <a:noFill/>
        </p:spPr>
        <p:txBody>
          <a:bodyPr wrap="square" rtlCol="0">
            <a:spAutoFit/>
          </a:bodyPr>
          <a:lstStyle/>
          <a:p>
            <a:r>
              <a:rPr lang="en-US" i="1" dirty="0"/>
              <a:t>Original image</a:t>
            </a:r>
          </a:p>
        </p:txBody>
      </p:sp>
      <p:grpSp>
        <p:nvGrpSpPr>
          <p:cNvPr id="37" name="iPad">
            <a:extLst>
              <a:ext uri="{FF2B5EF4-FFF2-40B4-BE49-F238E27FC236}">
                <a16:creationId xmlns:a16="http://schemas.microsoft.com/office/drawing/2014/main" id="{D0DB7824-2864-4179-8B51-7C1CC0AAF155}"/>
              </a:ext>
            </a:extLst>
          </p:cNvPr>
          <p:cNvGrpSpPr/>
          <p:nvPr/>
        </p:nvGrpSpPr>
        <p:grpSpPr>
          <a:xfrm>
            <a:off x="0" y="188976"/>
            <a:ext cx="9144000" cy="6858938"/>
            <a:chOff x="0" y="188976"/>
            <a:chExt cx="9144000" cy="6858938"/>
          </a:xfrm>
        </p:grpSpPr>
        <p:sp>
          <p:nvSpPr>
            <p:cNvPr id="38" name="Rectangle 37">
              <a:extLst>
                <a:ext uri="{FF2B5EF4-FFF2-40B4-BE49-F238E27FC236}">
                  <a16:creationId xmlns:a16="http://schemas.microsoft.com/office/drawing/2014/main" id="{7AA32732-8F9A-4847-ADAD-D00394D64808}"/>
                </a:ext>
              </a:extLst>
            </p:cNvPr>
            <p:cNvSpPr/>
            <p:nvPr/>
          </p:nvSpPr>
          <p:spPr>
            <a:xfrm>
              <a:off x="0" y="6471138"/>
              <a:ext cx="9144000" cy="5767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197EB74F-F0C6-4414-837D-2613B6184DB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88976"/>
              <a:ext cx="9144000" cy="6480048"/>
            </a:xfrm>
            <a:prstGeom prst="rect">
              <a:avLst/>
            </a:prstGeom>
          </p:spPr>
        </p:pic>
      </p:grpSp>
      <p:sp>
        <p:nvSpPr>
          <p:cNvPr id="76" name="Thought Bubble: Cloud 75">
            <a:extLst>
              <a:ext uri="{FF2B5EF4-FFF2-40B4-BE49-F238E27FC236}">
                <a16:creationId xmlns:a16="http://schemas.microsoft.com/office/drawing/2014/main" id="{DE0DDA61-83B3-49EE-B526-43825FFB8A18}"/>
              </a:ext>
            </a:extLst>
          </p:cNvPr>
          <p:cNvSpPr/>
          <p:nvPr/>
        </p:nvSpPr>
        <p:spPr>
          <a:xfrm>
            <a:off x="6635415" y="1084026"/>
            <a:ext cx="1523846" cy="1269263"/>
          </a:xfrm>
          <a:prstGeom prst="cloudCallout">
            <a:avLst>
              <a:gd name="adj1" fmla="val -82556"/>
              <a:gd name="adj2" fmla="val 8337"/>
            </a:avLst>
          </a:prstGeom>
          <a:ln w="28575"/>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Back Issues BB" panose="02000503000000020004" pitchFamily="50" charset="0"/>
            </a:endParaRPr>
          </a:p>
        </p:txBody>
      </p:sp>
      <p:sp>
        <p:nvSpPr>
          <p:cNvPr id="4" name="Oval 3">
            <a:extLst>
              <a:ext uri="{FF2B5EF4-FFF2-40B4-BE49-F238E27FC236}">
                <a16:creationId xmlns:a16="http://schemas.microsoft.com/office/drawing/2014/main" id="{C8DF3267-27D4-4256-8296-39A365CE00BB}"/>
              </a:ext>
            </a:extLst>
          </p:cNvPr>
          <p:cNvSpPr/>
          <p:nvPr/>
        </p:nvSpPr>
        <p:spPr>
          <a:xfrm>
            <a:off x="6984694" y="1475245"/>
            <a:ext cx="991688" cy="564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9A0C604-B2C7-4822-BEC3-A9B32797F3FF}"/>
              </a:ext>
            </a:extLst>
          </p:cNvPr>
          <p:cNvSpPr/>
          <p:nvPr/>
        </p:nvSpPr>
        <p:spPr>
          <a:xfrm>
            <a:off x="6438299" y="1346180"/>
            <a:ext cx="1918078" cy="584775"/>
          </a:xfrm>
          <a:prstGeom prst="rect">
            <a:avLst/>
          </a:prstGeom>
        </p:spPr>
        <p:txBody>
          <a:bodyPr wrap="square">
            <a:spAutoFit/>
          </a:bodyPr>
          <a:lstStyle/>
          <a:p>
            <a:pPr lvl="0" algn="ctr"/>
            <a:r>
              <a:rPr lang="en-US" sz="1600" dirty="0">
                <a:solidFill>
                  <a:prstClr val="black"/>
                </a:solidFill>
                <a:latin typeface="Back Issues BB" panose="02000503000000020004" pitchFamily="50" charset="0"/>
              </a:rPr>
              <a:t>Cool, </a:t>
            </a:r>
          </a:p>
          <a:p>
            <a:pPr lvl="0" algn="ctr"/>
            <a:r>
              <a:rPr lang="en-US" sz="1600" dirty="0">
                <a:solidFill>
                  <a:prstClr val="black"/>
                </a:solidFill>
                <a:latin typeface="Back Issues BB" panose="02000503000000020004" pitchFamily="50" charset="0"/>
              </a:rPr>
              <a:t>I guess.</a:t>
            </a:r>
          </a:p>
        </p:txBody>
      </p:sp>
      <p:pic>
        <p:nvPicPr>
          <p:cNvPr id="22" name="Recorded Sound">
            <a:hlinkClick r:id="" action="ppaction://media"/>
            <a:extLst>
              <a:ext uri="{FF2B5EF4-FFF2-40B4-BE49-F238E27FC236}">
                <a16:creationId xmlns:a16="http://schemas.microsoft.com/office/drawing/2014/main" id="{12E63FF3-DE11-445F-9B40-4E7A4D355213}"/>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979142" y="7571753"/>
            <a:ext cx="609600" cy="609600"/>
          </a:xfrm>
          <a:prstGeom prst="rect">
            <a:avLst/>
          </a:prstGeom>
        </p:spPr>
      </p:pic>
    </p:spTree>
    <p:custDataLst>
      <p:tags r:id="rId1"/>
    </p:custDataLst>
    <p:extLst>
      <p:ext uri="{BB962C8B-B14F-4D97-AF65-F5344CB8AC3E}">
        <p14:creationId xmlns:p14="http://schemas.microsoft.com/office/powerpoint/2010/main" val="4211738869"/>
      </p:ext>
    </p:extLst>
  </p:cSld>
  <p:clrMapOvr>
    <a:masterClrMapping/>
  </p:clrMapOvr>
  <p:transition spd="slow" advTm="1691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03"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2"/>
                </p:tgtEl>
              </p:cMediaNode>
            </p:audio>
          </p:childTnLst>
        </p:cTn>
      </p:par>
    </p:tnLst>
  </p:timing>
  <p:extLst mod="1">
    <p:ext uri="{E180D4A7-C9FB-4DFB-919C-405C955672EB}">
      <p14:showEvtLst xmlns:p14="http://schemas.microsoft.com/office/powerpoint/2010/main">
        <p14:playEvt time="129" objId="22"/>
        <p14:stopEvt time="9007" objId="2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kiyo">
            <a:extLst>
              <a:ext uri="{FF2B5EF4-FFF2-40B4-BE49-F238E27FC236}">
                <a16:creationId xmlns:a16="http://schemas.microsoft.com/office/drawing/2014/main" id="{82CED3C5-83F0-49A4-B958-C80CD99FBE2B}"/>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79253"/>
          <a:stretch/>
        </p:blipFill>
        <p:spPr>
          <a:xfrm>
            <a:off x="639001" y="662340"/>
            <a:ext cx="8355331" cy="6195660"/>
          </a:xfrm>
          <a:prstGeom prst="rect">
            <a:avLst/>
          </a:prstGeom>
        </p:spPr>
      </p:pic>
      <p:sp>
        <p:nvSpPr>
          <p:cNvPr id="8" name="Trapezoid 7" hidden="1">
            <a:extLst>
              <a:ext uri="{FF2B5EF4-FFF2-40B4-BE49-F238E27FC236}">
                <a16:creationId xmlns:a16="http://schemas.microsoft.com/office/drawing/2014/main" id="{65EFF8FB-817E-4FAD-98EE-18C3B78B32DD}"/>
              </a:ext>
            </a:extLst>
          </p:cNvPr>
          <p:cNvSpPr/>
          <p:nvPr/>
        </p:nvSpPr>
        <p:spPr>
          <a:xfrm>
            <a:off x="2159306" y="3460176"/>
            <a:ext cx="4825388" cy="3316077"/>
          </a:xfrm>
          <a:custGeom>
            <a:avLst/>
            <a:gdLst>
              <a:gd name="connsiteX0" fmla="*/ 0 w 4825388"/>
              <a:gd name="connsiteY0" fmla="*/ 2798284 h 2798284"/>
              <a:gd name="connsiteX1" fmla="*/ 699571 w 4825388"/>
              <a:gd name="connsiteY1" fmla="*/ 0 h 2798284"/>
              <a:gd name="connsiteX2" fmla="*/ 4125817 w 4825388"/>
              <a:gd name="connsiteY2" fmla="*/ 0 h 2798284"/>
              <a:gd name="connsiteX3" fmla="*/ 4825388 w 4825388"/>
              <a:gd name="connsiteY3" fmla="*/ 2798284 h 2798284"/>
              <a:gd name="connsiteX4" fmla="*/ 0 w 4825388"/>
              <a:gd name="connsiteY4" fmla="*/ 2798284 h 2798284"/>
              <a:gd name="connsiteX0" fmla="*/ 0 w 4825388"/>
              <a:gd name="connsiteY0" fmla="*/ 3316077 h 3316077"/>
              <a:gd name="connsiteX1" fmla="*/ 886857 w 4825388"/>
              <a:gd name="connsiteY1" fmla="*/ 0 h 3316077"/>
              <a:gd name="connsiteX2" fmla="*/ 4125817 w 4825388"/>
              <a:gd name="connsiteY2" fmla="*/ 517793 h 3316077"/>
              <a:gd name="connsiteX3" fmla="*/ 4825388 w 4825388"/>
              <a:gd name="connsiteY3" fmla="*/ 3316077 h 3316077"/>
              <a:gd name="connsiteX4" fmla="*/ 0 w 4825388"/>
              <a:gd name="connsiteY4" fmla="*/ 3316077 h 3316077"/>
              <a:gd name="connsiteX0" fmla="*/ 0 w 4825388"/>
              <a:gd name="connsiteY0" fmla="*/ 3316077 h 3316077"/>
              <a:gd name="connsiteX1" fmla="*/ 886857 w 4825388"/>
              <a:gd name="connsiteY1" fmla="*/ 0 h 3316077"/>
              <a:gd name="connsiteX2" fmla="*/ 3949547 w 4825388"/>
              <a:gd name="connsiteY2" fmla="*/ 209321 h 3316077"/>
              <a:gd name="connsiteX3" fmla="*/ 4825388 w 4825388"/>
              <a:gd name="connsiteY3" fmla="*/ 3316077 h 3316077"/>
              <a:gd name="connsiteX4" fmla="*/ 0 w 4825388"/>
              <a:gd name="connsiteY4" fmla="*/ 3316077 h 331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388" h="3316077">
                <a:moveTo>
                  <a:pt x="0" y="3316077"/>
                </a:moveTo>
                <a:lnTo>
                  <a:pt x="886857" y="0"/>
                </a:lnTo>
                <a:lnTo>
                  <a:pt x="3949547" y="209321"/>
                </a:lnTo>
                <a:lnTo>
                  <a:pt x="4825388" y="3316077"/>
                </a:lnTo>
                <a:lnTo>
                  <a:pt x="0" y="3316077"/>
                </a:lnTo>
                <a:close/>
              </a:path>
            </a:pathLst>
          </a:custGeom>
          <a:solidFill>
            <a:srgbClr val="1B1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F40095-E598-4F94-B459-7E48223A7B01}"/>
              </a:ext>
            </a:extLst>
          </p:cNvPr>
          <p:cNvSpPr/>
          <p:nvPr/>
        </p:nvSpPr>
        <p:spPr>
          <a:xfrm>
            <a:off x="3029639" y="936434"/>
            <a:ext cx="3216925" cy="3855903"/>
          </a:xfrm>
          <a:prstGeom prst="ellipse">
            <a:avLst/>
          </a:pr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9C5AE8-1942-4B23-991F-B881BCCFDFD0}"/>
              </a:ext>
            </a:extLst>
          </p:cNvPr>
          <p:cNvSpPr txBox="1"/>
          <p:nvPr/>
        </p:nvSpPr>
        <p:spPr>
          <a:xfrm>
            <a:off x="149668" y="77565"/>
            <a:ext cx="8844664" cy="584775"/>
          </a:xfrm>
          <a:prstGeom prst="rect">
            <a:avLst/>
          </a:prstGeom>
          <a:noFill/>
        </p:spPr>
        <p:txBody>
          <a:bodyPr wrap="square" rtlCol="0">
            <a:spAutoFit/>
          </a:bodyPr>
          <a:lstStyle/>
          <a:p>
            <a:pPr algn="ctr"/>
            <a:r>
              <a:rPr lang="en-US" sz="3200" dirty="0"/>
              <a:t>How to Create Cartoons Using </a:t>
            </a:r>
            <a:r>
              <a:rPr lang="en-US" sz="3200" dirty="0" err="1"/>
              <a:t>Powerpoint</a:t>
            </a:r>
            <a:endParaRPr lang="en-US" sz="3200" dirty="0"/>
          </a:p>
        </p:txBody>
      </p:sp>
      <p:sp>
        <p:nvSpPr>
          <p:cNvPr id="12" name="Rectangle 11" hidden="1">
            <a:extLst>
              <a:ext uri="{FF2B5EF4-FFF2-40B4-BE49-F238E27FC236}">
                <a16:creationId xmlns:a16="http://schemas.microsoft.com/office/drawing/2014/main" id="{9285C53B-DA40-4AB6-A812-9D06AB6812FA}"/>
              </a:ext>
            </a:extLst>
          </p:cNvPr>
          <p:cNvSpPr/>
          <p:nvPr/>
        </p:nvSpPr>
        <p:spPr>
          <a:xfrm>
            <a:off x="3514151" y="4476999"/>
            <a:ext cx="2247900" cy="1800225"/>
          </a:xfrm>
          <a:prstGeom prst="rect">
            <a:avLst/>
          </a:prstGeom>
          <a:solidFill>
            <a:srgbClr val="DE9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hidden="1">
            <a:extLst>
              <a:ext uri="{FF2B5EF4-FFF2-40B4-BE49-F238E27FC236}">
                <a16:creationId xmlns:a16="http://schemas.microsoft.com/office/drawing/2014/main" id="{52E20AC3-D294-40EF-AF6C-EBD8146D62E9}"/>
              </a:ext>
            </a:extLst>
          </p:cNvPr>
          <p:cNvSpPr/>
          <p:nvPr/>
        </p:nvSpPr>
        <p:spPr>
          <a:xfrm>
            <a:off x="3227647" y="1442971"/>
            <a:ext cx="2854451" cy="3936116"/>
          </a:xfrm>
          <a:custGeom>
            <a:avLst/>
            <a:gdLst>
              <a:gd name="connsiteX0" fmla="*/ 0 w 2853369"/>
              <a:gd name="connsiteY0" fmla="*/ 1966951 h 3933902"/>
              <a:gd name="connsiteX1" fmla="*/ 1426685 w 2853369"/>
              <a:gd name="connsiteY1" fmla="*/ 0 h 3933902"/>
              <a:gd name="connsiteX2" fmla="*/ 2853370 w 2853369"/>
              <a:gd name="connsiteY2" fmla="*/ 1966951 h 3933902"/>
              <a:gd name="connsiteX3" fmla="*/ 1426685 w 2853369"/>
              <a:gd name="connsiteY3" fmla="*/ 3933902 h 3933902"/>
              <a:gd name="connsiteX4" fmla="*/ 0 w 2853369"/>
              <a:gd name="connsiteY4" fmla="*/ 1966951 h 3933902"/>
              <a:gd name="connsiteX0" fmla="*/ 39033 w 2892403"/>
              <a:gd name="connsiteY0" fmla="*/ 2067136 h 4034087"/>
              <a:gd name="connsiteX1" fmla="*/ 494091 w 2892403"/>
              <a:gd name="connsiteY1" fmla="*/ 473075 h 4034087"/>
              <a:gd name="connsiteX2" fmla="*/ 1465718 w 2892403"/>
              <a:gd name="connsiteY2" fmla="*/ 100185 h 4034087"/>
              <a:gd name="connsiteX3" fmla="*/ 2892403 w 2892403"/>
              <a:gd name="connsiteY3" fmla="*/ 2067136 h 4034087"/>
              <a:gd name="connsiteX4" fmla="*/ 1465718 w 2892403"/>
              <a:gd name="connsiteY4" fmla="*/ 4034087 h 4034087"/>
              <a:gd name="connsiteX5" fmla="*/ 39033 w 2892403"/>
              <a:gd name="connsiteY5" fmla="*/ 2067136 h 4034087"/>
              <a:gd name="connsiteX0" fmla="*/ 39033 w 2914694"/>
              <a:gd name="connsiteY0" fmla="*/ 1967190 h 3934141"/>
              <a:gd name="connsiteX1" fmla="*/ 494091 w 2914694"/>
              <a:gd name="connsiteY1" fmla="*/ 373129 h 3934141"/>
              <a:gd name="connsiteX2" fmla="*/ 1465718 w 2914694"/>
              <a:gd name="connsiteY2" fmla="*/ 239 h 3934141"/>
              <a:gd name="connsiteX3" fmla="*/ 2411791 w 2914694"/>
              <a:gd name="connsiteY3" fmla="*/ 398530 h 3934141"/>
              <a:gd name="connsiteX4" fmla="*/ 2892403 w 2914694"/>
              <a:gd name="connsiteY4" fmla="*/ 1967190 h 3934141"/>
              <a:gd name="connsiteX5" fmla="*/ 1465718 w 2914694"/>
              <a:gd name="connsiteY5" fmla="*/ 3934141 h 3934141"/>
              <a:gd name="connsiteX6" fmla="*/ 39033 w 2914694"/>
              <a:gd name="connsiteY6" fmla="*/ 1967190 h 3934141"/>
              <a:gd name="connsiteX0" fmla="*/ 295 w 2875956"/>
              <a:gd name="connsiteY0" fmla="*/ 1967190 h 3975954"/>
              <a:gd name="connsiteX1" fmla="*/ 455353 w 2875956"/>
              <a:gd name="connsiteY1" fmla="*/ 373129 h 3975954"/>
              <a:gd name="connsiteX2" fmla="*/ 1426980 w 2875956"/>
              <a:gd name="connsiteY2" fmla="*/ 239 h 3975954"/>
              <a:gd name="connsiteX3" fmla="*/ 2373053 w 2875956"/>
              <a:gd name="connsiteY3" fmla="*/ 398530 h 3975954"/>
              <a:gd name="connsiteX4" fmla="*/ 2853665 w 2875956"/>
              <a:gd name="connsiteY4" fmla="*/ 1967190 h 3975954"/>
              <a:gd name="connsiteX5" fmla="*/ 1426980 w 2875956"/>
              <a:gd name="connsiteY5" fmla="*/ 3934141 h 3975954"/>
              <a:gd name="connsiteX6" fmla="*/ 404552 w 2875956"/>
              <a:gd name="connsiteY6" fmla="*/ 3205230 h 3975954"/>
              <a:gd name="connsiteX7" fmla="*/ 295 w 2875956"/>
              <a:gd name="connsiteY7" fmla="*/ 1967190 h 3975954"/>
              <a:gd name="connsiteX0" fmla="*/ 295 w 2854451"/>
              <a:gd name="connsiteY0" fmla="*/ 1967190 h 3936116"/>
              <a:gd name="connsiteX1" fmla="*/ 455353 w 2854451"/>
              <a:gd name="connsiteY1" fmla="*/ 373129 h 3936116"/>
              <a:gd name="connsiteX2" fmla="*/ 1426980 w 2854451"/>
              <a:gd name="connsiteY2" fmla="*/ 239 h 3936116"/>
              <a:gd name="connsiteX3" fmla="*/ 2373053 w 2854451"/>
              <a:gd name="connsiteY3" fmla="*/ 398530 h 3936116"/>
              <a:gd name="connsiteX4" fmla="*/ 2853665 w 2854451"/>
              <a:gd name="connsiteY4" fmla="*/ 1967190 h 3936116"/>
              <a:gd name="connsiteX5" fmla="*/ 2423852 w 2854451"/>
              <a:gd name="connsiteY5" fmla="*/ 3370329 h 3936116"/>
              <a:gd name="connsiteX6" fmla="*/ 1426980 w 2854451"/>
              <a:gd name="connsiteY6" fmla="*/ 3934141 h 3936116"/>
              <a:gd name="connsiteX7" fmla="*/ 404552 w 2854451"/>
              <a:gd name="connsiteY7" fmla="*/ 3205230 h 3936116"/>
              <a:gd name="connsiteX8" fmla="*/ 295 w 2854451"/>
              <a:gd name="connsiteY8" fmla="*/ 1967190 h 39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4451" h="3936116">
                <a:moveTo>
                  <a:pt x="295" y="1967190"/>
                </a:moveTo>
                <a:cubicBezTo>
                  <a:pt x="8762" y="1495173"/>
                  <a:pt x="217572" y="700954"/>
                  <a:pt x="455353" y="373129"/>
                </a:cubicBezTo>
                <a:cubicBezTo>
                  <a:pt x="693134" y="45304"/>
                  <a:pt x="1107363" y="-3994"/>
                  <a:pt x="1426980" y="239"/>
                </a:cubicBezTo>
                <a:cubicBezTo>
                  <a:pt x="1746597" y="4473"/>
                  <a:pt x="2135272" y="70705"/>
                  <a:pt x="2373053" y="398530"/>
                </a:cubicBezTo>
                <a:cubicBezTo>
                  <a:pt x="2610834" y="726355"/>
                  <a:pt x="2870599" y="1529040"/>
                  <a:pt x="2853665" y="1967190"/>
                </a:cubicBezTo>
                <a:cubicBezTo>
                  <a:pt x="2836732" y="2405340"/>
                  <a:pt x="2661633" y="3042504"/>
                  <a:pt x="2423852" y="3370329"/>
                </a:cubicBezTo>
                <a:cubicBezTo>
                  <a:pt x="2186071" y="3698154"/>
                  <a:pt x="1763530" y="3961657"/>
                  <a:pt x="1426980" y="3934141"/>
                </a:cubicBezTo>
                <a:cubicBezTo>
                  <a:pt x="1090430" y="3906625"/>
                  <a:pt x="642333" y="3533055"/>
                  <a:pt x="404552" y="3205230"/>
                </a:cubicBezTo>
                <a:cubicBezTo>
                  <a:pt x="166771" y="2877405"/>
                  <a:pt x="-8172" y="2439207"/>
                  <a:pt x="295" y="1967190"/>
                </a:cubicBezTo>
                <a:close/>
              </a:path>
            </a:pathLst>
          </a:custGeom>
          <a:solidFill>
            <a:srgbClr val="E1A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hidden="1">
            <a:extLst>
              <a:ext uri="{FF2B5EF4-FFF2-40B4-BE49-F238E27FC236}">
                <a16:creationId xmlns:a16="http://schemas.microsoft.com/office/drawing/2014/main" id="{ACA27007-7C5D-463A-A51F-5B0DF06BC857}"/>
              </a:ext>
            </a:extLst>
          </p:cNvPr>
          <p:cNvSpPr/>
          <p:nvPr/>
        </p:nvSpPr>
        <p:spPr>
          <a:xfrm rot="365143">
            <a:off x="6009076" y="3044247"/>
            <a:ext cx="175394"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hidden="1">
            <a:extLst>
              <a:ext uri="{FF2B5EF4-FFF2-40B4-BE49-F238E27FC236}">
                <a16:creationId xmlns:a16="http://schemas.microsoft.com/office/drawing/2014/main" id="{BF7080A4-FC83-418E-8D96-07B4F04302EB}"/>
              </a:ext>
            </a:extLst>
          </p:cNvPr>
          <p:cNvSpPr/>
          <p:nvPr/>
        </p:nvSpPr>
        <p:spPr>
          <a:xfrm rot="21234857" flipH="1">
            <a:off x="3009929" y="3042547"/>
            <a:ext cx="329313"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hidden="1">
            <a:extLst>
              <a:ext uri="{FF2B5EF4-FFF2-40B4-BE49-F238E27FC236}">
                <a16:creationId xmlns:a16="http://schemas.microsoft.com/office/drawing/2014/main" id="{1A26A3F1-89B7-4B6F-8B9F-B65121720184}"/>
              </a:ext>
            </a:extLst>
          </p:cNvPr>
          <p:cNvSpPr/>
          <p:nvPr/>
        </p:nvSpPr>
        <p:spPr>
          <a:xfrm>
            <a:off x="819150" y="5305425"/>
            <a:ext cx="7591425" cy="1581150"/>
          </a:xfrm>
          <a:custGeom>
            <a:avLst/>
            <a:gdLst>
              <a:gd name="connsiteX0" fmla="*/ 2381250 w 7591425"/>
              <a:gd name="connsiteY0" fmla="*/ 228600 h 1581150"/>
              <a:gd name="connsiteX1" fmla="*/ 2095500 w 7591425"/>
              <a:gd name="connsiteY1" fmla="*/ 495300 h 1581150"/>
              <a:gd name="connsiteX2" fmla="*/ 1657350 w 7591425"/>
              <a:gd name="connsiteY2" fmla="*/ 781050 h 1581150"/>
              <a:gd name="connsiteX3" fmla="*/ 1057275 w 7591425"/>
              <a:gd name="connsiteY3" fmla="*/ 828675 h 1581150"/>
              <a:gd name="connsiteX4" fmla="*/ 314325 w 7591425"/>
              <a:gd name="connsiteY4" fmla="*/ 1152525 h 1581150"/>
              <a:gd name="connsiteX5" fmla="*/ 38100 w 7591425"/>
              <a:gd name="connsiteY5" fmla="*/ 1228725 h 1581150"/>
              <a:gd name="connsiteX6" fmla="*/ 0 w 7591425"/>
              <a:gd name="connsiteY6" fmla="*/ 1562100 h 1581150"/>
              <a:gd name="connsiteX7" fmla="*/ 3457575 w 7591425"/>
              <a:gd name="connsiteY7" fmla="*/ 1552575 h 1581150"/>
              <a:gd name="connsiteX8" fmla="*/ 7591425 w 7591425"/>
              <a:gd name="connsiteY8" fmla="*/ 1533525 h 1581150"/>
              <a:gd name="connsiteX9" fmla="*/ 7524750 w 7591425"/>
              <a:gd name="connsiteY9" fmla="*/ 1162050 h 1581150"/>
              <a:gd name="connsiteX10" fmla="*/ 7162800 w 7591425"/>
              <a:gd name="connsiteY10" fmla="*/ 923925 h 1581150"/>
              <a:gd name="connsiteX11" fmla="*/ 6419850 w 7591425"/>
              <a:gd name="connsiteY11" fmla="*/ 704850 h 1581150"/>
              <a:gd name="connsiteX12" fmla="*/ 5962650 w 7591425"/>
              <a:gd name="connsiteY12" fmla="*/ 523875 h 1581150"/>
              <a:gd name="connsiteX13" fmla="*/ 5838825 w 7591425"/>
              <a:gd name="connsiteY13" fmla="*/ 476250 h 1581150"/>
              <a:gd name="connsiteX14" fmla="*/ 4962525 w 7591425"/>
              <a:gd name="connsiteY14" fmla="*/ 0 h 1581150"/>
              <a:gd name="connsiteX15" fmla="*/ 5048250 w 7591425"/>
              <a:gd name="connsiteY15" fmla="*/ 447675 h 1581150"/>
              <a:gd name="connsiteX16" fmla="*/ 4981575 w 7591425"/>
              <a:gd name="connsiteY16" fmla="*/ 742950 h 1581150"/>
              <a:gd name="connsiteX17" fmla="*/ 4791075 w 7591425"/>
              <a:gd name="connsiteY17" fmla="*/ 1038225 h 1581150"/>
              <a:gd name="connsiteX18" fmla="*/ 4581525 w 7591425"/>
              <a:gd name="connsiteY18" fmla="*/ 1133475 h 1581150"/>
              <a:gd name="connsiteX19" fmla="*/ 4600575 w 7591425"/>
              <a:gd name="connsiteY19" fmla="*/ 1581150 h 1581150"/>
              <a:gd name="connsiteX20" fmla="*/ 3419475 w 7591425"/>
              <a:gd name="connsiteY20" fmla="*/ 1581150 h 1581150"/>
              <a:gd name="connsiteX21" fmla="*/ 3495675 w 7591425"/>
              <a:gd name="connsiteY21" fmla="*/ 1247775 h 1581150"/>
              <a:gd name="connsiteX22" fmla="*/ 3114675 w 7591425"/>
              <a:gd name="connsiteY22" fmla="*/ 1171575 h 1581150"/>
              <a:gd name="connsiteX23" fmla="*/ 2762250 w 7591425"/>
              <a:gd name="connsiteY23" fmla="*/ 895350 h 1581150"/>
              <a:gd name="connsiteX24" fmla="*/ 2686050 w 7591425"/>
              <a:gd name="connsiteY24" fmla="*/ 828675 h 1581150"/>
              <a:gd name="connsiteX25" fmla="*/ 2476500 w 7591425"/>
              <a:gd name="connsiteY25" fmla="*/ 600075 h 1581150"/>
              <a:gd name="connsiteX26" fmla="*/ 2381250 w 7591425"/>
              <a:gd name="connsiteY26" fmla="*/ 22860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91425" h="1581150">
                <a:moveTo>
                  <a:pt x="2381250" y="228600"/>
                </a:moveTo>
                <a:lnTo>
                  <a:pt x="2095500" y="495300"/>
                </a:lnTo>
                <a:lnTo>
                  <a:pt x="1657350" y="781050"/>
                </a:lnTo>
                <a:lnTo>
                  <a:pt x="1057275" y="828675"/>
                </a:lnTo>
                <a:lnTo>
                  <a:pt x="314325" y="1152525"/>
                </a:lnTo>
                <a:lnTo>
                  <a:pt x="38100" y="1228725"/>
                </a:lnTo>
                <a:lnTo>
                  <a:pt x="0" y="1562100"/>
                </a:lnTo>
                <a:lnTo>
                  <a:pt x="3457575" y="1552575"/>
                </a:lnTo>
                <a:lnTo>
                  <a:pt x="7591425" y="1533525"/>
                </a:lnTo>
                <a:lnTo>
                  <a:pt x="7524750" y="1162050"/>
                </a:lnTo>
                <a:lnTo>
                  <a:pt x="7162800" y="923925"/>
                </a:lnTo>
                <a:lnTo>
                  <a:pt x="6419850" y="704850"/>
                </a:lnTo>
                <a:lnTo>
                  <a:pt x="5962650" y="523875"/>
                </a:lnTo>
                <a:lnTo>
                  <a:pt x="5838825" y="476250"/>
                </a:lnTo>
                <a:lnTo>
                  <a:pt x="4962525" y="0"/>
                </a:lnTo>
                <a:lnTo>
                  <a:pt x="5048250" y="447675"/>
                </a:lnTo>
                <a:lnTo>
                  <a:pt x="4981575" y="742950"/>
                </a:lnTo>
                <a:lnTo>
                  <a:pt x="4791075" y="1038225"/>
                </a:lnTo>
                <a:lnTo>
                  <a:pt x="4581525" y="1133475"/>
                </a:lnTo>
                <a:lnTo>
                  <a:pt x="4600575" y="1581150"/>
                </a:lnTo>
                <a:lnTo>
                  <a:pt x="3419475" y="1581150"/>
                </a:lnTo>
                <a:lnTo>
                  <a:pt x="3495675" y="1247775"/>
                </a:lnTo>
                <a:lnTo>
                  <a:pt x="3114675" y="1171575"/>
                </a:lnTo>
                <a:lnTo>
                  <a:pt x="2762250" y="895350"/>
                </a:lnTo>
                <a:lnTo>
                  <a:pt x="2686050" y="828675"/>
                </a:lnTo>
                <a:lnTo>
                  <a:pt x="2476500" y="600075"/>
                </a:lnTo>
                <a:lnTo>
                  <a:pt x="2381250" y="228600"/>
                </a:lnTo>
                <a:close/>
              </a:path>
            </a:pathLst>
          </a:custGeom>
          <a:solidFill>
            <a:srgbClr val="28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hidden="1">
            <a:extLst>
              <a:ext uri="{FF2B5EF4-FFF2-40B4-BE49-F238E27FC236}">
                <a16:creationId xmlns:a16="http://schemas.microsoft.com/office/drawing/2014/main" id="{6396D666-CD53-4F51-9A2F-AC399AE6245B}"/>
              </a:ext>
            </a:extLst>
          </p:cNvPr>
          <p:cNvSpPr/>
          <p:nvPr/>
        </p:nvSpPr>
        <p:spPr>
          <a:xfrm>
            <a:off x="3162728" y="4613153"/>
            <a:ext cx="2780235" cy="2435575"/>
          </a:xfrm>
          <a:custGeom>
            <a:avLst/>
            <a:gdLst>
              <a:gd name="connsiteX0" fmla="*/ 257175 w 2657475"/>
              <a:gd name="connsiteY0" fmla="*/ 0 h 1962150"/>
              <a:gd name="connsiteX1" fmla="*/ 304800 w 2657475"/>
              <a:gd name="connsiteY1" fmla="*/ 323850 h 1962150"/>
              <a:gd name="connsiteX2" fmla="*/ 723900 w 2657475"/>
              <a:gd name="connsiteY2" fmla="*/ 733425 h 1962150"/>
              <a:gd name="connsiteX3" fmla="*/ 1200150 w 2657475"/>
              <a:gd name="connsiteY3" fmla="*/ 1076325 h 1962150"/>
              <a:gd name="connsiteX4" fmla="*/ 1724025 w 2657475"/>
              <a:gd name="connsiteY4" fmla="*/ 1209675 h 1962150"/>
              <a:gd name="connsiteX5" fmla="*/ 2057400 w 2657475"/>
              <a:gd name="connsiteY5" fmla="*/ 1047750 h 1962150"/>
              <a:gd name="connsiteX6" fmla="*/ 2247900 w 2657475"/>
              <a:gd name="connsiteY6" fmla="*/ 676275 h 1962150"/>
              <a:gd name="connsiteX7" fmla="*/ 2486025 w 2657475"/>
              <a:gd name="connsiteY7" fmla="*/ 333375 h 1962150"/>
              <a:gd name="connsiteX8" fmla="*/ 2552700 w 2657475"/>
              <a:gd name="connsiteY8" fmla="*/ 285750 h 1962150"/>
              <a:gd name="connsiteX9" fmla="*/ 2657475 w 2657475"/>
              <a:gd name="connsiteY9" fmla="*/ 609600 h 1962150"/>
              <a:gd name="connsiteX10" fmla="*/ 2628900 w 2657475"/>
              <a:gd name="connsiteY10" fmla="*/ 828675 h 1962150"/>
              <a:gd name="connsiteX11" fmla="*/ 2581275 w 2657475"/>
              <a:gd name="connsiteY11" fmla="*/ 1143000 h 1962150"/>
              <a:gd name="connsiteX12" fmla="*/ 2314575 w 2657475"/>
              <a:gd name="connsiteY12" fmla="*/ 1524000 h 1962150"/>
              <a:gd name="connsiteX13" fmla="*/ 2133600 w 2657475"/>
              <a:gd name="connsiteY13" fmla="*/ 1524000 h 1962150"/>
              <a:gd name="connsiteX14" fmla="*/ 2200275 w 2657475"/>
              <a:gd name="connsiteY14" fmla="*/ 1962150 h 1962150"/>
              <a:gd name="connsiteX15" fmla="*/ 1038225 w 2657475"/>
              <a:gd name="connsiteY15" fmla="*/ 1962150 h 1962150"/>
              <a:gd name="connsiteX16" fmla="*/ 1104900 w 2657475"/>
              <a:gd name="connsiteY16" fmla="*/ 1647825 h 1962150"/>
              <a:gd name="connsiteX17" fmla="*/ 609600 w 2657475"/>
              <a:gd name="connsiteY17" fmla="*/ 1524000 h 1962150"/>
              <a:gd name="connsiteX18" fmla="*/ 123825 w 2657475"/>
              <a:gd name="connsiteY18" fmla="*/ 1104900 h 1962150"/>
              <a:gd name="connsiteX19" fmla="*/ 0 w 2657475"/>
              <a:gd name="connsiteY19" fmla="*/ 695325 h 1962150"/>
              <a:gd name="connsiteX20" fmla="*/ 0 w 2657475"/>
              <a:gd name="connsiteY20" fmla="*/ 266700 h 1962150"/>
              <a:gd name="connsiteX21" fmla="*/ 257175 w 2657475"/>
              <a:gd name="connsiteY21" fmla="*/ 0 h 1962150"/>
              <a:gd name="connsiteX0" fmla="*/ 329515 w 2657475"/>
              <a:gd name="connsiteY0" fmla="*/ 0 h 1946922"/>
              <a:gd name="connsiteX1" fmla="*/ 304800 w 2657475"/>
              <a:gd name="connsiteY1" fmla="*/ 308622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930968 w 2657475"/>
              <a:gd name="connsiteY16" fmla="*/ 1805089 h 1946922"/>
              <a:gd name="connsiteX17" fmla="*/ 1104900 w 2657475"/>
              <a:gd name="connsiteY17" fmla="*/ 1632597 h 1946922"/>
              <a:gd name="connsiteX18" fmla="*/ 609600 w 2657475"/>
              <a:gd name="connsiteY18" fmla="*/ 1508772 h 1946922"/>
              <a:gd name="connsiteX19" fmla="*/ 123825 w 2657475"/>
              <a:gd name="connsiteY19" fmla="*/ 1089672 h 1946922"/>
              <a:gd name="connsiteX20" fmla="*/ 0 w 2657475"/>
              <a:gd name="connsiteY20" fmla="*/ 680097 h 1946922"/>
              <a:gd name="connsiteX21" fmla="*/ 0 w 2657475"/>
              <a:gd name="connsiteY21" fmla="*/ 251472 h 1946922"/>
              <a:gd name="connsiteX22" fmla="*/ 329515 w 2657475"/>
              <a:gd name="connsiteY22" fmla="*/ 0 h 194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7475" h="1946922">
                <a:moveTo>
                  <a:pt x="329515" y="0"/>
                </a:moveTo>
                <a:lnTo>
                  <a:pt x="331927" y="301008"/>
                </a:lnTo>
                <a:lnTo>
                  <a:pt x="723900" y="718197"/>
                </a:lnTo>
                <a:lnTo>
                  <a:pt x="1200150" y="1061097"/>
                </a:lnTo>
                <a:lnTo>
                  <a:pt x="1724025" y="1194447"/>
                </a:lnTo>
                <a:lnTo>
                  <a:pt x="2057400" y="1032522"/>
                </a:lnTo>
                <a:lnTo>
                  <a:pt x="2247900" y="661047"/>
                </a:lnTo>
                <a:lnTo>
                  <a:pt x="2486025" y="318147"/>
                </a:lnTo>
                <a:lnTo>
                  <a:pt x="2480360" y="194382"/>
                </a:lnTo>
                <a:lnTo>
                  <a:pt x="2657475" y="594372"/>
                </a:lnTo>
                <a:lnTo>
                  <a:pt x="2628900" y="813447"/>
                </a:lnTo>
                <a:lnTo>
                  <a:pt x="2581275" y="1127772"/>
                </a:lnTo>
                <a:lnTo>
                  <a:pt x="2314575" y="1508772"/>
                </a:lnTo>
                <a:lnTo>
                  <a:pt x="2133600" y="1508772"/>
                </a:lnTo>
                <a:lnTo>
                  <a:pt x="2200275" y="1946922"/>
                </a:lnTo>
                <a:lnTo>
                  <a:pt x="1038225" y="1946922"/>
                </a:lnTo>
                <a:cubicBezTo>
                  <a:pt x="1050699" y="1889492"/>
                  <a:pt x="918494" y="1862519"/>
                  <a:pt x="930968" y="1805089"/>
                </a:cubicBezTo>
                <a:lnTo>
                  <a:pt x="1104900" y="1632597"/>
                </a:lnTo>
                <a:lnTo>
                  <a:pt x="609600" y="1508772"/>
                </a:lnTo>
                <a:lnTo>
                  <a:pt x="123825" y="1089672"/>
                </a:lnTo>
                <a:lnTo>
                  <a:pt x="0" y="680097"/>
                </a:lnTo>
                <a:lnTo>
                  <a:pt x="0" y="251472"/>
                </a:lnTo>
                <a:lnTo>
                  <a:pt x="329515" y="0"/>
                </a:lnTo>
                <a:close/>
              </a:path>
            </a:pathLst>
          </a:custGeom>
          <a:solidFill>
            <a:srgbClr val="98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hidden="1">
            <a:extLst>
              <a:ext uri="{FF2B5EF4-FFF2-40B4-BE49-F238E27FC236}">
                <a16:creationId xmlns:a16="http://schemas.microsoft.com/office/drawing/2014/main" id="{DF20A58A-5C82-4226-A24E-883E33226D76}"/>
              </a:ext>
            </a:extLst>
          </p:cNvPr>
          <p:cNvSpPr/>
          <p:nvPr/>
        </p:nvSpPr>
        <p:spPr>
          <a:xfrm>
            <a:off x="3489144" y="2740980"/>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4" hidden="1">
            <a:extLst>
              <a:ext uri="{FF2B5EF4-FFF2-40B4-BE49-F238E27FC236}">
                <a16:creationId xmlns:a16="http://schemas.microsoft.com/office/drawing/2014/main" id="{68CE891C-09CF-41C3-B3F9-BE044F0FC58D}"/>
              </a:ext>
            </a:extLst>
          </p:cNvPr>
          <p:cNvSpPr/>
          <p:nvPr/>
        </p:nvSpPr>
        <p:spPr>
          <a:xfrm flipH="1">
            <a:off x="4866014" y="2758139"/>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hidden="1">
            <a:extLst>
              <a:ext uri="{FF2B5EF4-FFF2-40B4-BE49-F238E27FC236}">
                <a16:creationId xmlns:a16="http://schemas.microsoft.com/office/drawing/2014/main" id="{9C522F72-AA41-4342-A9C9-7441D44FA2DB}"/>
              </a:ext>
            </a:extLst>
          </p:cNvPr>
          <p:cNvSpPr/>
          <p:nvPr/>
        </p:nvSpPr>
        <p:spPr>
          <a:xfrm rot="15527264">
            <a:off x="3213864" y="2804405"/>
            <a:ext cx="294953" cy="402427"/>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6" hidden="1">
            <a:extLst>
              <a:ext uri="{FF2B5EF4-FFF2-40B4-BE49-F238E27FC236}">
                <a16:creationId xmlns:a16="http://schemas.microsoft.com/office/drawing/2014/main" id="{FDA4C175-5E63-458F-9577-28AC74EDD58F}"/>
              </a:ext>
            </a:extLst>
          </p:cNvPr>
          <p:cNvSpPr/>
          <p:nvPr/>
        </p:nvSpPr>
        <p:spPr>
          <a:xfrm rot="6072736" flipH="1">
            <a:off x="5908552" y="2865244"/>
            <a:ext cx="294953" cy="251376"/>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hidden="1">
            <a:extLst>
              <a:ext uri="{FF2B5EF4-FFF2-40B4-BE49-F238E27FC236}">
                <a16:creationId xmlns:a16="http://schemas.microsoft.com/office/drawing/2014/main" id="{EC66D5BF-37C2-487B-88AE-0404A9B987DC}"/>
              </a:ext>
            </a:extLst>
          </p:cNvPr>
          <p:cNvSpPr/>
          <p:nvPr/>
        </p:nvSpPr>
        <p:spPr>
          <a:xfrm>
            <a:off x="4562370" y="2821831"/>
            <a:ext cx="371580" cy="152560"/>
          </a:xfrm>
          <a:custGeom>
            <a:avLst/>
            <a:gdLst>
              <a:gd name="connsiteX0" fmla="*/ 0 w 371580"/>
              <a:gd name="connsiteY0" fmla="*/ 0 h 152560"/>
              <a:gd name="connsiteX1" fmla="*/ 371580 w 371580"/>
              <a:gd name="connsiteY1" fmla="*/ 0 h 152560"/>
              <a:gd name="connsiteX2" fmla="*/ 371580 w 371580"/>
              <a:gd name="connsiteY2" fmla="*/ 152560 h 152560"/>
              <a:gd name="connsiteX3" fmla="*/ 0 w 371580"/>
              <a:gd name="connsiteY3" fmla="*/ 152560 h 152560"/>
              <a:gd name="connsiteX4" fmla="*/ 0 w 371580"/>
              <a:gd name="connsiteY4" fmla="*/ 0 h 152560"/>
              <a:gd name="connsiteX0" fmla="*/ 0 w 371580"/>
              <a:gd name="connsiteY0" fmla="*/ 0 h 152560"/>
              <a:gd name="connsiteX1" fmla="*/ 371580 w 371580"/>
              <a:gd name="connsiteY1" fmla="*/ 0 h 152560"/>
              <a:gd name="connsiteX2" fmla="*/ 371580 w 371580"/>
              <a:gd name="connsiteY2" fmla="*/ 152560 h 152560"/>
              <a:gd name="connsiteX3" fmla="*/ 200130 w 371580"/>
              <a:gd name="connsiteY3" fmla="*/ 92819 h 152560"/>
              <a:gd name="connsiteX4" fmla="*/ 0 w 371580"/>
              <a:gd name="connsiteY4" fmla="*/ 152560 h 152560"/>
              <a:gd name="connsiteX5" fmla="*/ 0 w 371580"/>
              <a:gd name="connsiteY5" fmla="*/ 0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80" h="152560">
                <a:moveTo>
                  <a:pt x="0" y="0"/>
                </a:moveTo>
                <a:lnTo>
                  <a:pt x="371580" y="0"/>
                </a:lnTo>
                <a:lnTo>
                  <a:pt x="371580" y="152560"/>
                </a:lnTo>
                <a:cubicBezTo>
                  <a:pt x="314430" y="151696"/>
                  <a:pt x="257280" y="93683"/>
                  <a:pt x="200130" y="92819"/>
                </a:cubicBezTo>
                <a:lnTo>
                  <a:pt x="0" y="15256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hidden="1">
            <a:extLst>
              <a:ext uri="{FF2B5EF4-FFF2-40B4-BE49-F238E27FC236}">
                <a16:creationId xmlns:a16="http://schemas.microsoft.com/office/drawing/2014/main" id="{DAFF299F-43A0-4CA4-B4B8-EE90DFACBDC1}"/>
              </a:ext>
            </a:extLst>
          </p:cNvPr>
          <p:cNvSpPr/>
          <p:nvPr/>
        </p:nvSpPr>
        <p:spPr>
          <a:xfrm>
            <a:off x="3174585" y="4048125"/>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hidden="1">
            <a:extLst>
              <a:ext uri="{FF2B5EF4-FFF2-40B4-BE49-F238E27FC236}">
                <a16:creationId xmlns:a16="http://schemas.microsoft.com/office/drawing/2014/main" id="{10430108-15CE-4526-829C-DDC89293D219}"/>
              </a:ext>
            </a:extLst>
          </p:cNvPr>
          <p:cNvSpPr/>
          <p:nvPr/>
        </p:nvSpPr>
        <p:spPr>
          <a:xfrm>
            <a:off x="5957897" y="3979038"/>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oon 27" hidden="1">
            <a:extLst>
              <a:ext uri="{FF2B5EF4-FFF2-40B4-BE49-F238E27FC236}">
                <a16:creationId xmlns:a16="http://schemas.microsoft.com/office/drawing/2014/main" id="{29ECACEB-93C3-4C04-9C13-F8AFB3112308}"/>
              </a:ext>
            </a:extLst>
          </p:cNvPr>
          <p:cNvSpPr/>
          <p:nvPr/>
        </p:nvSpPr>
        <p:spPr>
          <a:xfrm rot="5400000">
            <a:off x="5213274" y="2132351"/>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7" hidden="1">
            <a:extLst>
              <a:ext uri="{FF2B5EF4-FFF2-40B4-BE49-F238E27FC236}">
                <a16:creationId xmlns:a16="http://schemas.microsoft.com/office/drawing/2014/main" id="{C37AA05E-06D6-46E8-9A53-406E89E3937B}"/>
              </a:ext>
            </a:extLst>
          </p:cNvPr>
          <p:cNvSpPr/>
          <p:nvPr/>
        </p:nvSpPr>
        <p:spPr>
          <a:xfrm rot="16200000" flipH="1">
            <a:off x="3932991" y="2132352"/>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hidden="1">
            <a:extLst>
              <a:ext uri="{FF2B5EF4-FFF2-40B4-BE49-F238E27FC236}">
                <a16:creationId xmlns:a16="http://schemas.microsoft.com/office/drawing/2014/main" id="{EE919F8C-3F70-4C52-A814-5C058A4AD7A6}"/>
              </a:ext>
            </a:extLst>
          </p:cNvPr>
          <p:cNvSpPr/>
          <p:nvPr/>
        </p:nvSpPr>
        <p:spPr>
          <a:xfrm>
            <a:off x="4189819" y="4174779"/>
            <a:ext cx="952431" cy="314325"/>
          </a:xfrm>
          <a:custGeom>
            <a:avLst/>
            <a:gdLst>
              <a:gd name="connsiteX0" fmla="*/ 571500 w 1019175"/>
              <a:gd name="connsiteY0" fmla="*/ 19050 h 314325"/>
              <a:gd name="connsiteX1" fmla="*/ 666750 w 1019175"/>
              <a:gd name="connsiteY1" fmla="*/ 0 h 314325"/>
              <a:gd name="connsiteX2" fmla="*/ 838200 w 1019175"/>
              <a:gd name="connsiteY2" fmla="*/ 76200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65714 w 1019175"/>
              <a:gd name="connsiteY8" fmla="*/ 6569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78493 w 1019175"/>
              <a:gd name="connsiteY8" fmla="*/ 113557 h 314325"/>
              <a:gd name="connsiteX9" fmla="*/ 265714 w 1019175"/>
              <a:gd name="connsiteY9" fmla="*/ 6569 h 314325"/>
              <a:gd name="connsiteX10" fmla="*/ 504825 w 1019175"/>
              <a:gd name="connsiteY10" fmla="*/ 19050 h 314325"/>
              <a:gd name="connsiteX11" fmla="*/ 571500 w 1019175"/>
              <a:gd name="connsiteY11" fmla="*/ 19050 h 314325"/>
              <a:gd name="connsiteX0" fmla="*/ 548140 w 995815"/>
              <a:gd name="connsiteY0" fmla="*/ 19050 h 314325"/>
              <a:gd name="connsiteX1" fmla="*/ 643390 w 995815"/>
              <a:gd name="connsiteY1" fmla="*/ 0 h 314325"/>
              <a:gd name="connsiteX2" fmla="*/ 825351 w 995815"/>
              <a:gd name="connsiteY2" fmla="*/ 55179 h 314325"/>
              <a:gd name="connsiteX3" fmla="*/ 995815 w 995815"/>
              <a:gd name="connsiteY3" fmla="*/ 209550 h 314325"/>
              <a:gd name="connsiteX4" fmla="*/ 776740 w 995815"/>
              <a:gd name="connsiteY4" fmla="*/ 304800 h 314325"/>
              <a:gd name="connsiteX5" fmla="*/ 500515 w 995815"/>
              <a:gd name="connsiteY5" fmla="*/ 314325 h 314325"/>
              <a:gd name="connsiteX6" fmla="*/ 186190 w 995815"/>
              <a:gd name="connsiteY6" fmla="*/ 257175 h 314325"/>
              <a:gd name="connsiteX7" fmla="*/ 0 w 995815"/>
              <a:gd name="connsiteY7" fmla="*/ 169990 h 314325"/>
              <a:gd name="connsiteX8" fmla="*/ 55133 w 995815"/>
              <a:gd name="connsiteY8" fmla="*/ 113557 h 314325"/>
              <a:gd name="connsiteX9" fmla="*/ 242354 w 995815"/>
              <a:gd name="connsiteY9" fmla="*/ 6569 h 314325"/>
              <a:gd name="connsiteX10" fmla="*/ 481465 w 995815"/>
              <a:gd name="connsiteY10" fmla="*/ 19050 h 314325"/>
              <a:gd name="connsiteX11" fmla="*/ 548140 w 995815"/>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19050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55759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48458 w 952431"/>
              <a:gd name="connsiteY8" fmla="*/ 213674 h 314325"/>
              <a:gd name="connsiteX9" fmla="*/ 0 w 952431"/>
              <a:gd name="connsiteY9" fmla="*/ 169990 h 314325"/>
              <a:gd name="connsiteX10" fmla="*/ 55133 w 952431"/>
              <a:gd name="connsiteY10" fmla="*/ 113557 h 314325"/>
              <a:gd name="connsiteX11" fmla="*/ 242354 w 952431"/>
              <a:gd name="connsiteY11" fmla="*/ 6569 h 314325"/>
              <a:gd name="connsiteX12" fmla="*/ 481465 w 952431"/>
              <a:gd name="connsiteY12" fmla="*/ 19050 h 314325"/>
              <a:gd name="connsiteX13" fmla="*/ 548140 w 952431"/>
              <a:gd name="connsiteY13" fmla="*/ 557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31" h="314325">
                <a:moveTo>
                  <a:pt x="548140" y="55759"/>
                </a:moveTo>
                <a:lnTo>
                  <a:pt x="643390" y="0"/>
                </a:lnTo>
                <a:cubicBezTo>
                  <a:pt x="667561" y="8930"/>
                  <a:pt x="698407" y="4510"/>
                  <a:pt x="722578" y="13440"/>
                </a:cubicBezTo>
                <a:lnTo>
                  <a:pt x="825351" y="55179"/>
                </a:lnTo>
                <a:lnTo>
                  <a:pt x="952431" y="186190"/>
                </a:lnTo>
                <a:cubicBezTo>
                  <a:pt x="907216" y="252425"/>
                  <a:pt x="835304" y="265263"/>
                  <a:pt x="776740" y="304800"/>
                </a:cubicBezTo>
                <a:lnTo>
                  <a:pt x="500515" y="314325"/>
                </a:lnTo>
                <a:lnTo>
                  <a:pt x="186190" y="257175"/>
                </a:lnTo>
                <a:cubicBezTo>
                  <a:pt x="154741" y="240450"/>
                  <a:pt x="79907" y="230399"/>
                  <a:pt x="48458" y="213674"/>
                </a:cubicBezTo>
                <a:lnTo>
                  <a:pt x="0" y="169990"/>
                </a:lnTo>
                <a:cubicBezTo>
                  <a:pt x="38401" y="141167"/>
                  <a:pt x="16732" y="142380"/>
                  <a:pt x="55133" y="113557"/>
                </a:cubicBezTo>
                <a:lnTo>
                  <a:pt x="242354" y="6569"/>
                </a:lnTo>
                <a:lnTo>
                  <a:pt x="481465" y="19050"/>
                </a:lnTo>
                <a:lnTo>
                  <a:pt x="548140" y="55759"/>
                </a:lnTo>
                <a:close/>
              </a:path>
            </a:pathLst>
          </a:custGeom>
          <a:solidFill>
            <a:srgbClr val="B6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hidden="1">
            <a:extLst>
              <a:ext uri="{FF2B5EF4-FFF2-40B4-BE49-F238E27FC236}">
                <a16:creationId xmlns:a16="http://schemas.microsoft.com/office/drawing/2014/main" id="{A89B64A8-2623-4ED6-9E8A-BBC0C6893B1F}"/>
              </a:ext>
            </a:extLst>
          </p:cNvPr>
          <p:cNvSpPr/>
          <p:nvPr/>
        </p:nvSpPr>
        <p:spPr>
          <a:xfrm>
            <a:off x="5011698" y="2814966"/>
            <a:ext cx="581025" cy="192864"/>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35227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92864">
                <a:moveTo>
                  <a:pt x="0" y="126189"/>
                </a:moveTo>
                <a:lnTo>
                  <a:pt x="135227" y="0"/>
                </a:lnTo>
                <a:lnTo>
                  <a:pt x="428625" y="21414"/>
                </a:lnTo>
                <a:lnTo>
                  <a:pt x="581025" y="164289"/>
                </a:lnTo>
                <a:lnTo>
                  <a:pt x="381000" y="192864"/>
                </a:lnTo>
                <a:lnTo>
                  <a:pt x="152400" y="192864"/>
                </a:lnTo>
                <a:lnTo>
                  <a:pt x="0" y="126189"/>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hidden="1">
            <a:extLst>
              <a:ext uri="{FF2B5EF4-FFF2-40B4-BE49-F238E27FC236}">
                <a16:creationId xmlns:a16="http://schemas.microsoft.com/office/drawing/2014/main" id="{52D1A32D-F25A-4600-8935-AFD349F67069}"/>
              </a:ext>
            </a:extLst>
          </p:cNvPr>
          <p:cNvSpPr/>
          <p:nvPr/>
        </p:nvSpPr>
        <p:spPr>
          <a:xfrm flipH="1">
            <a:off x="3786210" y="2837146"/>
            <a:ext cx="581025" cy="180480"/>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68599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 name="connsiteX0" fmla="*/ 0 w 581025"/>
              <a:gd name="connsiteY0" fmla="*/ 126510 h 193185"/>
              <a:gd name="connsiteX1" fmla="*/ 168599 w 581025"/>
              <a:gd name="connsiteY1" fmla="*/ 321 h 193185"/>
              <a:gd name="connsiteX2" fmla="*/ 428625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26510 h 193185"/>
              <a:gd name="connsiteX1" fmla="*/ 168599 w 581025"/>
              <a:gd name="connsiteY1" fmla="*/ 321 h 193185"/>
              <a:gd name="connsiteX2" fmla="*/ 465334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13805 h 180480"/>
              <a:gd name="connsiteX1" fmla="*/ 178610 w 581025"/>
              <a:gd name="connsiteY1" fmla="*/ 965 h 180480"/>
              <a:gd name="connsiteX2" fmla="*/ 465334 w 581025"/>
              <a:gd name="connsiteY2" fmla="*/ 9030 h 180480"/>
              <a:gd name="connsiteX3" fmla="*/ 581025 w 581025"/>
              <a:gd name="connsiteY3" fmla="*/ 151905 h 180480"/>
              <a:gd name="connsiteX4" fmla="*/ 381000 w 581025"/>
              <a:gd name="connsiteY4" fmla="*/ 180480 h 180480"/>
              <a:gd name="connsiteX5" fmla="*/ 152400 w 581025"/>
              <a:gd name="connsiteY5" fmla="*/ 180480 h 180480"/>
              <a:gd name="connsiteX6" fmla="*/ 0 w 581025"/>
              <a:gd name="connsiteY6" fmla="*/ 113805 h 1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80480">
                <a:moveTo>
                  <a:pt x="0" y="113805"/>
                </a:moveTo>
                <a:lnTo>
                  <a:pt x="178610" y="965"/>
                </a:lnTo>
                <a:cubicBezTo>
                  <a:pt x="278634" y="-1909"/>
                  <a:pt x="378659" y="1892"/>
                  <a:pt x="465334" y="9030"/>
                </a:cubicBezTo>
                <a:lnTo>
                  <a:pt x="581025" y="151905"/>
                </a:lnTo>
                <a:lnTo>
                  <a:pt x="381000" y="180480"/>
                </a:lnTo>
                <a:lnTo>
                  <a:pt x="152400" y="180480"/>
                </a:lnTo>
                <a:lnTo>
                  <a:pt x="0" y="113805"/>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hidden="1">
            <a:extLst>
              <a:ext uri="{FF2B5EF4-FFF2-40B4-BE49-F238E27FC236}">
                <a16:creationId xmlns:a16="http://schemas.microsoft.com/office/drawing/2014/main" id="{2811D704-B1A5-4132-8F6F-98019E241ACD}"/>
              </a:ext>
            </a:extLst>
          </p:cNvPr>
          <p:cNvSpPr/>
          <p:nvPr/>
        </p:nvSpPr>
        <p:spPr>
          <a:xfrm rot="20248372">
            <a:off x="5019586" y="2817844"/>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hidden="1">
            <a:extLst>
              <a:ext uri="{FF2B5EF4-FFF2-40B4-BE49-F238E27FC236}">
                <a16:creationId xmlns:a16="http://schemas.microsoft.com/office/drawing/2014/main" id="{EB724F8D-0F18-4824-9368-E505EC28EA4A}"/>
              </a:ext>
            </a:extLst>
          </p:cNvPr>
          <p:cNvSpPr/>
          <p:nvPr/>
        </p:nvSpPr>
        <p:spPr>
          <a:xfrm rot="20248372">
            <a:off x="3827262" y="2835478"/>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66" name="Ink 65" hidden="1">
                <a:extLst>
                  <a:ext uri="{FF2B5EF4-FFF2-40B4-BE49-F238E27FC236}">
                    <a16:creationId xmlns:a16="http://schemas.microsoft.com/office/drawing/2014/main" id="{1063F2AC-1008-40BA-8E1C-79836BA74480}"/>
                  </a:ext>
                </a:extLst>
              </p14:cNvPr>
              <p14:cNvContentPartPr/>
              <p14:nvPr/>
            </p14:nvContentPartPr>
            <p14:xfrm>
              <a:off x="3961605" y="4180320"/>
              <a:ext cx="1430280" cy="365940"/>
            </p14:xfrm>
          </p:contentPart>
        </mc:Choice>
        <mc:Fallback xmlns="">
          <p:pic>
            <p:nvPicPr>
              <p:cNvPr id="66" name="Ink 65" hidden="1">
                <a:extLst>
                  <a:ext uri="{FF2B5EF4-FFF2-40B4-BE49-F238E27FC236}">
                    <a16:creationId xmlns:a16="http://schemas.microsoft.com/office/drawing/2014/main" id="{1063F2AC-1008-40BA-8E1C-79836BA74480}"/>
                  </a:ext>
                </a:extLst>
              </p:cNvPr>
              <p:cNvPicPr/>
              <p:nvPr/>
            </p:nvPicPr>
            <p:blipFill>
              <a:blip r:embed="rId9"/>
              <a:stretch>
                <a:fillRect/>
              </a:stretch>
            </p:blipFill>
            <p:spPr>
              <a:xfrm>
                <a:off x="3957285" y="4176002"/>
                <a:ext cx="1438920" cy="3745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Ink 73" hidden="1">
                <a:extLst>
                  <a:ext uri="{FF2B5EF4-FFF2-40B4-BE49-F238E27FC236}">
                    <a16:creationId xmlns:a16="http://schemas.microsoft.com/office/drawing/2014/main" id="{4328EAAA-963D-4377-8B1A-0EFC779B38E5}"/>
                  </a:ext>
                </a:extLst>
              </p14:cNvPr>
              <p14:cNvContentPartPr/>
              <p14:nvPr/>
            </p14:nvContentPartPr>
            <p14:xfrm>
              <a:off x="4370925" y="3238380"/>
              <a:ext cx="687600" cy="619920"/>
            </p14:xfrm>
          </p:contentPart>
        </mc:Choice>
        <mc:Fallback xmlns="">
          <p:pic>
            <p:nvPicPr>
              <p:cNvPr id="74" name="Ink 73" hidden="1">
                <a:extLst>
                  <a:ext uri="{FF2B5EF4-FFF2-40B4-BE49-F238E27FC236}">
                    <a16:creationId xmlns:a16="http://schemas.microsoft.com/office/drawing/2014/main" id="{4328EAAA-963D-4377-8B1A-0EFC779B38E5}"/>
                  </a:ext>
                </a:extLst>
              </p:cNvPr>
              <p:cNvPicPr/>
              <p:nvPr/>
            </p:nvPicPr>
            <p:blipFill>
              <a:blip r:embed="rId11"/>
              <a:stretch>
                <a:fillRect/>
              </a:stretch>
            </p:blipFill>
            <p:spPr>
              <a:xfrm>
                <a:off x="4366605" y="3234060"/>
                <a:ext cx="696240" cy="628560"/>
              </a:xfrm>
              <a:prstGeom prst="rect">
                <a:avLst/>
              </a:prstGeom>
            </p:spPr>
          </p:pic>
        </mc:Fallback>
      </mc:AlternateContent>
      <p:sp>
        <p:nvSpPr>
          <p:cNvPr id="76" name="Thought Bubble: Cloud 75" hidden="1">
            <a:extLst>
              <a:ext uri="{FF2B5EF4-FFF2-40B4-BE49-F238E27FC236}">
                <a16:creationId xmlns:a16="http://schemas.microsoft.com/office/drawing/2014/main" id="{DE0DDA61-83B3-49EE-B526-43825FFB8A18}"/>
              </a:ext>
            </a:extLst>
          </p:cNvPr>
          <p:cNvSpPr/>
          <p:nvPr/>
        </p:nvSpPr>
        <p:spPr>
          <a:xfrm>
            <a:off x="149669" y="792965"/>
            <a:ext cx="2655722" cy="1630874"/>
          </a:xfrm>
          <a:prstGeom prst="cloudCallout">
            <a:avLst>
              <a:gd name="adj1" fmla="val 67158"/>
              <a:gd name="adj2" fmla="val 36802"/>
            </a:avLst>
          </a:prstGeom>
          <a:ln w="285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ack Issues BB" panose="02000503000000020004" pitchFamily="50" charset="0"/>
              </a:rPr>
              <a:t>Cool, </a:t>
            </a:r>
          </a:p>
          <a:p>
            <a:pPr algn="ctr"/>
            <a:r>
              <a:rPr lang="en-US" dirty="0">
                <a:latin typeface="Back Issues BB" panose="02000503000000020004" pitchFamily="50" charset="0"/>
              </a:rPr>
              <a:t>I guess.</a:t>
            </a:r>
          </a:p>
        </p:txBody>
      </p:sp>
      <p:sp>
        <p:nvSpPr>
          <p:cNvPr id="31" name="Freeform: Shape 30" hidden="1">
            <a:extLst>
              <a:ext uri="{FF2B5EF4-FFF2-40B4-BE49-F238E27FC236}">
                <a16:creationId xmlns:a16="http://schemas.microsoft.com/office/drawing/2014/main" id="{2D645961-C031-42BF-8438-C8584FD0C750}"/>
              </a:ext>
            </a:extLst>
          </p:cNvPr>
          <p:cNvSpPr/>
          <p:nvPr/>
        </p:nvSpPr>
        <p:spPr>
          <a:xfrm>
            <a:off x="4294686" y="5861687"/>
            <a:ext cx="1142655" cy="841375"/>
          </a:xfrm>
          <a:custGeom>
            <a:avLst/>
            <a:gdLst>
              <a:gd name="connsiteX0" fmla="*/ 63500 w 1054100"/>
              <a:gd name="connsiteY0" fmla="*/ 50800 h 787400"/>
              <a:gd name="connsiteX1" fmla="*/ 0 w 1054100"/>
              <a:gd name="connsiteY1" fmla="*/ 660400 h 787400"/>
              <a:gd name="connsiteX2" fmla="*/ 12700 w 1054100"/>
              <a:gd name="connsiteY2" fmla="*/ 787400 h 787400"/>
              <a:gd name="connsiteX3" fmla="*/ 1003300 w 1054100"/>
              <a:gd name="connsiteY3" fmla="*/ 787400 h 787400"/>
              <a:gd name="connsiteX4" fmla="*/ 1054100 w 1054100"/>
              <a:gd name="connsiteY4" fmla="*/ 647700 h 787400"/>
              <a:gd name="connsiteX5" fmla="*/ 1041400 w 1054100"/>
              <a:gd name="connsiteY5" fmla="*/ 520700 h 787400"/>
              <a:gd name="connsiteX6" fmla="*/ 927100 w 1054100"/>
              <a:gd name="connsiteY6" fmla="*/ 0 h 787400"/>
              <a:gd name="connsiteX7" fmla="*/ 825500 w 1054100"/>
              <a:gd name="connsiteY7" fmla="*/ 63500 h 787400"/>
              <a:gd name="connsiteX8" fmla="*/ 508000 w 1054100"/>
              <a:gd name="connsiteY8" fmla="*/ 63500 h 787400"/>
              <a:gd name="connsiteX9" fmla="*/ 317500 w 1054100"/>
              <a:gd name="connsiteY9" fmla="*/ 101600 h 787400"/>
              <a:gd name="connsiteX10" fmla="*/ 63500 w 1054100"/>
              <a:gd name="connsiteY10" fmla="*/ 50800 h 787400"/>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212725 h 898525"/>
              <a:gd name="connsiteX10" fmla="*/ 34925 w 1054100"/>
              <a:gd name="connsiteY10" fmla="*/ 0 h 898525"/>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165100 h 898525"/>
              <a:gd name="connsiteX10" fmla="*/ 34925 w 1054100"/>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041400 w 1177925"/>
              <a:gd name="connsiteY5" fmla="*/ 63182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50800 w 1177925"/>
              <a:gd name="connsiteY2" fmla="*/ 84137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65100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42167 w 1177925"/>
              <a:gd name="connsiteY5" fmla="*/ 631420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5" h="841375">
                <a:moveTo>
                  <a:pt x="34925" y="0"/>
                </a:moveTo>
                <a:lnTo>
                  <a:pt x="0" y="771525"/>
                </a:lnTo>
                <a:lnTo>
                  <a:pt x="50800" y="841375"/>
                </a:lnTo>
                <a:lnTo>
                  <a:pt x="965200" y="841375"/>
                </a:lnTo>
                <a:lnTo>
                  <a:pt x="1177925" y="806450"/>
                </a:lnTo>
                <a:cubicBezTo>
                  <a:pt x="1132417" y="748242"/>
                  <a:pt x="1183971" y="747308"/>
                  <a:pt x="1142167" y="631420"/>
                </a:cubicBezTo>
                <a:cubicBezTo>
                  <a:pt x="1100363" y="515533"/>
                  <a:pt x="965200" y="284692"/>
                  <a:pt x="927100" y="111125"/>
                </a:cubicBezTo>
                <a:lnTo>
                  <a:pt x="825500" y="174625"/>
                </a:lnTo>
                <a:lnTo>
                  <a:pt x="508000" y="174625"/>
                </a:lnTo>
                <a:lnTo>
                  <a:pt x="317500" y="131054"/>
                </a:lnTo>
                <a:lnTo>
                  <a:pt x="34925" y="0"/>
                </a:lnTo>
                <a:close/>
              </a:path>
            </a:pathLst>
          </a:custGeom>
          <a:solidFill>
            <a:srgbClr val="292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hidden="1">
            <a:extLst>
              <a:ext uri="{FF2B5EF4-FFF2-40B4-BE49-F238E27FC236}">
                <a16:creationId xmlns:a16="http://schemas.microsoft.com/office/drawing/2014/main" id="{6A01970E-0E61-4825-A0E3-83F12B72B926}"/>
              </a:ext>
            </a:extLst>
          </p:cNvPr>
          <p:cNvSpPr/>
          <p:nvPr/>
        </p:nvSpPr>
        <p:spPr>
          <a:xfrm rot="18894787">
            <a:off x="3329361" y="3194498"/>
            <a:ext cx="728140" cy="1091396"/>
          </a:xfrm>
          <a:custGeom>
            <a:avLst/>
            <a:gdLst>
              <a:gd name="connsiteX0" fmla="*/ 0 w 573220"/>
              <a:gd name="connsiteY0" fmla="*/ 545695 h 1091389"/>
              <a:gd name="connsiteX1" fmla="*/ 286610 w 573220"/>
              <a:gd name="connsiteY1" fmla="*/ 0 h 1091389"/>
              <a:gd name="connsiteX2" fmla="*/ 573220 w 573220"/>
              <a:gd name="connsiteY2" fmla="*/ 545695 h 1091389"/>
              <a:gd name="connsiteX3" fmla="*/ 286610 w 573220"/>
              <a:gd name="connsiteY3" fmla="*/ 1091390 h 1091389"/>
              <a:gd name="connsiteX4" fmla="*/ 0 w 573220"/>
              <a:gd name="connsiteY4" fmla="*/ 545695 h 1091389"/>
              <a:gd name="connsiteX0" fmla="*/ 0 w 728140"/>
              <a:gd name="connsiteY0" fmla="*/ 545698 h 1091396"/>
              <a:gd name="connsiteX1" fmla="*/ 286610 w 728140"/>
              <a:gd name="connsiteY1" fmla="*/ 3 h 1091396"/>
              <a:gd name="connsiteX2" fmla="*/ 728140 w 728140"/>
              <a:gd name="connsiteY2" fmla="*/ 539198 h 1091396"/>
              <a:gd name="connsiteX3" fmla="*/ 286610 w 728140"/>
              <a:gd name="connsiteY3" fmla="*/ 1091393 h 1091396"/>
              <a:gd name="connsiteX4" fmla="*/ 0 w 728140"/>
              <a:gd name="connsiteY4" fmla="*/ 545698 h 109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40" h="1091396">
                <a:moveTo>
                  <a:pt x="0" y="545698"/>
                </a:moveTo>
                <a:cubicBezTo>
                  <a:pt x="0" y="244319"/>
                  <a:pt x="165253" y="1086"/>
                  <a:pt x="286610" y="3"/>
                </a:cubicBezTo>
                <a:cubicBezTo>
                  <a:pt x="407967" y="-1080"/>
                  <a:pt x="728140" y="237819"/>
                  <a:pt x="728140" y="539198"/>
                </a:cubicBezTo>
                <a:cubicBezTo>
                  <a:pt x="728140" y="840577"/>
                  <a:pt x="407967" y="1090310"/>
                  <a:pt x="286610" y="1091393"/>
                </a:cubicBezTo>
                <a:cubicBezTo>
                  <a:pt x="165253" y="1092476"/>
                  <a:pt x="0" y="847077"/>
                  <a:pt x="0" y="545698"/>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hidden="1">
            <a:extLst>
              <a:ext uri="{FF2B5EF4-FFF2-40B4-BE49-F238E27FC236}">
                <a16:creationId xmlns:a16="http://schemas.microsoft.com/office/drawing/2014/main" id="{42B8DB89-4DF4-4DBF-952E-42830B6EC921}"/>
              </a:ext>
            </a:extLst>
          </p:cNvPr>
          <p:cNvSpPr/>
          <p:nvPr/>
        </p:nvSpPr>
        <p:spPr>
          <a:xfrm rot="2283523">
            <a:off x="5228296" y="3239065"/>
            <a:ext cx="732692" cy="1103462"/>
          </a:xfrm>
          <a:custGeom>
            <a:avLst/>
            <a:gdLst>
              <a:gd name="connsiteX0" fmla="*/ 0 w 573220"/>
              <a:gd name="connsiteY0" fmla="*/ 551663 h 1103325"/>
              <a:gd name="connsiteX1" fmla="*/ 286610 w 573220"/>
              <a:gd name="connsiteY1" fmla="*/ 0 h 1103325"/>
              <a:gd name="connsiteX2" fmla="*/ 573220 w 573220"/>
              <a:gd name="connsiteY2" fmla="*/ 551663 h 1103325"/>
              <a:gd name="connsiteX3" fmla="*/ 286610 w 573220"/>
              <a:gd name="connsiteY3" fmla="*/ 1103326 h 1103325"/>
              <a:gd name="connsiteX4" fmla="*/ 0 w 573220"/>
              <a:gd name="connsiteY4" fmla="*/ 551663 h 1103325"/>
              <a:gd name="connsiteX0" fmla="*/ 0 w 732692"/>
              <a:gd name="connsiteY0" fmla="*/ 579807 h 1103462"/>
              <a:gd name="connsiteX1" fmla="*/ 446082 w 732692"/>
              <a:gd name="connsiteY1" fmla="*/ 64 h 1103462"/>
              <a:gd name="connsiteX2" fmla="*/ 732692 w 732692"/>
              <a:gd name="connsiteY2" fmla="*/ 551727 h 1103462"/>
              <a:gd name="connsiteX3" fmla="*/ 446082 w 732692"/>
              <a:gd name="connsiteY3" fmla="*/ 1103390 h 1103462"/>
              <a:gd name="connsiteX4" fmla="*/ 0 w 732692"/>
              <a:gd name="connsiteY4" fmla="*/ 579807 h 110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92" h="1103462">
                <a:moveTo>
                  <a:pt x="0" y="579807"/>
                </a:moveTo>
                <a:cubicBezTo>
                  <a:pt x="0" y="275132"/>
                  <a:pt x="323967" y="4744"/>
                  <a:pt x="446082" y="64"/>
                </a:cubicBezTo>
                <a:cubicBezTo>
                  <a:pt x="568197" y="-4616"/>
                  <a:pt x="732692" y="247052"/>
                  <a:pt x="732692" y="551727"/>
                </a:cubicBezTo>
                <a:cubicBezTo>
                  <a:pt x="732692" y="856402"/>
                  <a:pt x="568197" y="1098710"/>
                  <a:pt x="446082" y="1103390"/>
                </a:cubicBezTo>
                <a:cubicBezTo>
                  <a:pt x="323967" y="1108070"/>
                  <a:pt x="0" y="884482"/>
                  <a:pt x="0" y="579807"/>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016C538A-8420-4479-86F0-2F2C234C1B2F}"/>
              </a:ext>
            </a:extLst>
          </p:cNvPr>
          <p:cNvGrpSpPr/>
          <p:nvPr/>
        </p:nvGrpSpPr>
        <p:grpSpPr>
          <a:xfrm>
            <a:off x="-374765" y="-249675"/>
            <a:ext cx="9893528" cy="7168678"/>
            <a:chOff x="-374765" y="-249675"/>
            <a:chExt cx="9893528" cy="7168678"/>
          </a:xfrm>
        </p:grpSpPr>
        <p:sp>
          <p:nvSpPr>
            <p:cNvPr id="39" name="Rectangle 38">
              <a:extLst>
                <a:ext uri="{FF2B5EF4-FFF2-40B4-BE49-F238E27FC236}">
                  <a16:creationId xmlns:a16="http://schemas.microsoft.com/office/drawing/2014/main" id="{290C8634-C357-4495-953E-0CBCB876E1DC}"/>
                </a:ext>
              </a:extLst>
            </p:cNvPr>
            <p:cNvSpPr/>
            <p:nvPr/>
          </p:nvSpPr>
          <p:spPr>
            <a:xfrm>
              <a:off x="-244929" y="-249675"/>
              <a:ext cx="9633857"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DDB136F-16A7-4EC4-936C-D73591B99510}"/>
                </a:ext>
              </a:extLst>
            </p:cNvPr>
            <p:cNvSpPr/>
            <p:nvPr/>
          </p:nvSpPr>
          <p:spPr>
            <a:xfrm rot="5400000">
              <a:off x="-3341478" y="3276956"/>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54E1BE9-7CEA-40B5-A5BB-2F7313AEF0D6}"/>
                </a:ext>
              </a:extLst>
            </p:cNvPr>
            <p:cNvSpPr/>
            <p:nvPr/>
          </p:nvSpPr>
          <p:spPr>
            <a:xfrm rot="5400000">
              <a:off x="5876717" y="3155690"/>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D01920C9-9BF9-477E-8472-89FD83945EC1}"/>
              </a:ext>
            </a:extLst>
          </p:cNvPr>
          <p:cNvSpPr txBox="1"/>
          <p:nvPr/>
        </p:nvSpPr>
        <p:spPr>
          <a:xfrm>
            <a:off x="1012900" y="662340"/>
            <a:ext cx="1866900" cy="923330"/>
          </a:xfrm>
          <a:prstGeom prst="rect">
            <a:avLst/>
          </a:prstGeom>
          <a:noFill/>
        </p:spPr>
        <p:txBody>
          <a:bodyPr wrap="square" rtlCol="0">
            <a:spAutoFit/>
          </a:bodyPr>
          <a:lstStyle/>
          <a:p>
            <a:r>
              <a:rPr lang="en-US" b="1" dirty="0"/>
              <a:t>Hair</a:t>
            </a:r>
          </a:p>
          <a:p>
            <a:r>
              <a:rPr lang="en-US" i="1" dirty="0"/>
              <a:t>Semi-transparent black oval</a:t>
            </a:r>
          </a:p>
        </p:txBody>
      </p:sp>
      <p:grpSp>
        <p:nvGrpSpPr>
          <p:cNvPr id="35" name="iPad">
            <a:extLst>
              <a:ext uri="{FF2B5EF4-FFF2-40B4-BE49-F238E27FC236}">
                <a16:creationId xmlns:a16="http://schemas.microsoft.com/office/drawing/2014/main" id="{A48EF216-7CF7-405B-AC4F-CCFA3EF4096E}"/>
              </a:ext>
            </a:extLst>
          </p:cNvPr>
          <p:cNvGrpSpPr/>
          <p:nvPr/>
        </p:nvGrpSpPr>
        <p:grpSpPr>
          <a:xfrm>
            <a:off x="0" y="188976"/>
            <a:ext cx="9144000" cy="6858938"/>
            <a:chOff x="0" y="188976"/>
            <a:chExt cx="9144000" cy="6858938"/>
          </a:xfrm>
        </p:grpSpPr>
        <p:sp>
          <p:nvSpPr>
            <p:cNvPr id="36" name="Rectangle 35">
              <a:extLst>
                <a:ext uri="{FF2B5EF4-FFF2-40B4-BE49-F238E27FC236}">
                  <a16:creationId xmlns:a16="http://schemas.microsoft.com/office/drawing/2014/main" id="{374A496B-C16E-44A8-84A3-0105CA0F4E6C}"/>
                </a:ext>
              </a:extLst>
            </p:cNvPr>
            <p:cNvSpPr/>
            <p:nvPr/>
          </p:nvSpPr>
          <p:spPr>
            <a:xfrm>
              <a:off x="0" y="6471138"/>
              <a:ext cx="9144000" cy="5767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CB55571B-6FF7-4F2D-9C20-AE3535FAAA5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88976"/>
              <a:ext cx="9144000" cy="6480048"/>
            </a:xfrm>
            <a:prstGeom prst="rect">
              <a:avLst/>
            </a:prstGeom>
          </p:spPr>
        </p:pic>
      </p:grpSp>
      <p:pic>
        <p:nvPicPr>
          <p:cNvPr id="3" name="Recorded Sound">
            <a:hlinkClick r:id="" action="ppaction://media"/>
            <a:extLst>
              <a:ext uri="{FF2B5EF4-FFF2-40B4-BE49-F238E27FC236}">
                <a16:creationId xmlns:a16="http://schemas.microsoft.com/office/drawing/2014/main" id="{E27892DC-672B-4068-8AF0-0235D7AC81B2}"/>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374765" y="7366909"/>
            <a:ext cx="609600" cy="609600"/>
          </a:xfrm>
          <a:prstGeom prst="rect">
            <a:avLst/>
          </a:prstGeom>
        </p:spPr>
      </p:pic>
      <p:pic>
        <p:nvPicPr>
          <p:cNvPr id="4" name="Picture 3">
            <a:extLst>
              <a:ext uri="{FF2B5EF4-FFF2-40B4-BE49-F238E27FC236}">
                <a16:creationId xmlns:a16="http://schemas.microsoft.com/office/drawing/2014/main" id="{2E27672D-9922-449A-BA57-8A98E5193429}"/>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Layer>
                </a14:imgProps>
              </a:ext>
            </a:extLst>
          </a:blip>
          <a:stretch>
            <a:fillRect/>
          </a:stretch>
        </p:blipFill>
        <p:spPr>
          <a:xfrm>
            <a:off x="5782127" y="630660"/>
            <a:ext cx="2514600" cy="3314700"/>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16">
            <p14:nvContentPartPr>
              <p14:cNvPr id="22" name="Ink 21">
                <a:extLst>
                  <a:ext uri="{FF2B5EF4-FFF2-40B4-BE49-F238E27FC236}">
                    <a16:creationId xmlns:a16="http://schemas.microsoft.com/office/drawing/2014/main" id="{EC226885-EF6A-46F7-952A-52F747AA40D8}"/>
                  </a:ext>
                </a:extLst>
              </p14:cNvPr>
              <p14:cNvContentPartPr/>
              <p14:nvPr>
                <p:extLst>
                  <p:ext uri="{42D2F446-02D8-4167-A562-619A0277C38B}">
                    <p15:isNarration xmlns:p15="http://schemas.microsoft.com/office/powerpoint/2012/main" val="1"/>
                  </p:ext>
                </p:extLst>
              </p14:nvPr>
            </p14:nvContentPartPr>
            <p14:xfrm>
              <a:off x="2927520" y="1123200"/>
              <a:ext cx="5198040" cy="3577680"/>
            </p14:xfrm>
          </p:contentPart>
        </mc:Choice>
        <mc:Fallback xmlns="">
          <p:pic>
            <p:nvPicPr>
              <p:cNvPr id="22" name="Ink 21">
                <a:extLst>
                  <a:ext uri="{FF2B5EF4-FFF2-40B4-BE49-F238E27FC236}">
                    <a16:creationId xmlns:a16="http://schemas.microsoft.com/office/drawing/2014/main" id="{EC226885-EF6A-46F7-952A-52F747AA40D8}"/>
                  </a:ext>
                </a:extLst>
              </p:cNvPr>
              <p:cNvPicPr>
                <a:picLocks noGrp="1" noRot="1" noChangeAspect="1" noMove="1" noResize="1" noEditPoints="1" noAdjustHandles="1" noChangeArrowheads="1" noChangeShapeType="1"/>
              </p:cNvPicPr>
              <p:nvPr/>
            </p:nvPicPr>
            <p:blipFill>
              <a:blip r:embed="rId17"/>
              <a:stretch>
                <a:fillRect/>
              </a:stretch>
            </p:blipFill>
            <p:spPr>
              <a:xfrm>
                <a:off x="2918160" y="1113840"/>
                <a:ext cx="5216760" cy="3596400"/>
              </a:xfrm>
              <a:prstGeom prst="rect">
                <a:avLst/>
              </a:prstGeom>
            </p:spPr>
          </p:pic>
        </mc:Fallback>
      </mc:AlternateContent>
    </p:spTree>
    <p:custDataLst>
      <p:tags r:id="rId1"/>
    </p:custDataLst>
    <p:extLst>
      <p:ext uri="{BB962C8B-B14F-4D97-AF65-F5344CB8AC3E}">
        <p14:creationId xmlns:p14="http://schemas.microsoft.com/office/powerpoint/2010/main" val="2291396979"/>
      </p:ext>
    </p:extLst>
  </p:cSld>
  <p:clrMapOvr>
    <a:masterClrMapping/>
  </p:clrMapOvr>
  <p:transition spd="slow" advTm="2676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md type="call" cmd="playFrom(0.0)">
                                      <p:cBhvr>
                                        <p:cTn id="7" dur="1" fill="hold"/>
                                        <p:tgtEl>
                                          <p:spTgt spid="22"/>
                                        </p:tgtEl>
                                      </p:cBhvr>
                                    </p:cmd>
                                  </p:childTnLst>
                                </p:cTn>
                              </p:par>
                            </p:childTnLst>
                          </p:cTn>
                        </p:par>
                        <p:par>
                          <p:cTn id="8" fill="hold">
                            <p:stCondLst>
                              <p:cond delay="1"/>
                            </p:stCondLst>
                            <p:childTnLst>
                              <p:par>
                                <p:cTn id="9" presetID="1" presetClass="mediacall" presetSubtype="0" fill="hold" nodeType="afterEffect">
                                  <p:stCondLst>
                                    <p:cond delay="0"/>
                                  </p:stCondLst>
                                  <p:childTnLst>
                                    <p:cmd type="call" cmd="playFrom(0.0)">
                                      <p:cBhvr>
                                        <p:cTn id="10" dur="246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131" objId="3"/>
        <p14:stopEvt time="24762"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kiyo">
            <a:extLst>
              <a:ext uri="{FF2B5EF4-FFF2-40B4-BE49-F238E27FC236}">
                <a16:creationId xmlns:a16="http://schemas.microsoft.com/office/drawing/2014/main" id="{82CED3C5-83F0-49A4-B958-C80CD99FBE2B}"/>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79253"/>
          <a:stretch/>
        </p:blipFill>
        <p:spPr>
          <a:xfrm>
            <a:off x="639001" y="662340"/>
            <a:ext cx="8355331" cy="6195660"/>
          </a:xfrm>
          <a:prstGeom prst="rect">
            <a:avLst/>
          </a:prstGeom>
        </p:spPr>
      </p:pic>
      <p:sp>
        <p:nvSpPr>
          <p:cNvPr id="8" name="Trapezoid 7">
            <a:extLst>
              <a:ext uri="{FF2B5EF4-FFF2-40B4-BE49-F238E27FC236}">
                <a16:creationId xmlns:a16="http://schemas.microsoft.com/office/drawing/2014/main" id="{65EFF8FB-817E-4FAD-98EE-18C3B78B32DD}"/>
              </a:ext>
            </a:extLst>
          </p:cNvPr>
          <p:cNvSpPr/>
          <p:nvPr/>
        </p:nvSpPr>
        <p:spPr>
          <a:xfrm>
            <a:off x="2159306" y="3460176"/>
            <a:ext cx="4825388" cy="3316077"/>
          </a:xfrm>
          <a:custGeom>
            <a:avLst/>
            <a:gdLst>
              <a:gd name="connsiteX0" fmla="*/ 0 w 4825388"/>
              <a:gd name="connsiteY0" fmla="*/ 2798284 h 2798284"/>
              <a:gd name="connsiteX1" fmla="*/ 699571 w 4825388"/>
              <a:gd name="connsiteY1" fmla="*/ 0 h 2798284"/>
              <a:gd name="connsiteX2" fmla="*/ 4125817 w 4825388"/>
              <a:gd name="connsiteY2" fmla="*/ 0 h 2798284"/>
              <a:gd name="connsiteX3" fmla="*/ 4825388 w 4825388"/>
              <a:gd name="connsiteY3" fmla="*/ 2798284 h 2798284"/>
              <a:gd name="connsiteX4" fmla="*/ 0 w 4825388"/>
              <a:gd name="connsiteY4" fmla="*/ 2798284 h 2798284"/>
              <a:gd name="connsiteX0" fmla="*/ 0 w 4825388"/>
              <a:gd name="connsiteY0" fmla="*/ 3316077 h 3316077"/>
              <a:gd name="connsiteX1" fmla="*/ 886857 w 4825388"/>
              <a:gd name="connsiteY1" fmla="*/ 0 h 3316077"/>
              <a:gd name="connsiteX2" fmla="*/ 4125817 w 4825388"/>
              <a:gd name="connsiteY2" fmla="*/ 517793 h 3316077"/>
              <a:gd name="connsiteX3" fmla="*/ 4825388 w 4825388"/>
              <a:gd name="connsiteY3" fmla="*/ 3316077 h 3316077"/>
              <a:gd name="connsiteX4" fmla="*/ 0 w 4825388"/>
              <a:gd name="connsiteY4" fmla="*/ 3316077 h 3316077"/>
              <a:gd name="connsiteX0" fmla="*/ 0 w 4825388"/>
              <a:gd name="connsiteY0" fmla="*/ 3316077 h 3316077"/>
              <a:gd name="connsiteX1" fmla="*/ 886857 w 4825388"/>
              <a:gd name="connsiteY1" fmla="*/ 0 h 3316077"/>
              <a:gd name="connsiteX2" fmla="*/ 3949547 w 4825388"/>
              <a:gd name="connsiteY2" fmla="*/ 209321 h 3316077"/>
              <a:gd name="connsiteX3" fmla="*/ 4825388 w 4825388"/>
              <a:gd name="connsiteY3" fmla="*/ 3316077 h 3316077"/>
              <a:gd name="connsiteX4" fmla="*/ 0 w 4825388"/>
              <a:gd name="connsiteY4" fmla="*/ 3316077 h 331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388" h="3316077">
                <a:moveTo>
                  <a:pt x="0" y="3316077"/>
                </a:moveTo>
                <a:lnTo>
                  <a:pt x="886857" y="0"/>
                </a:lnTo>
                <a:lnTo>
                  <a:pt x="3949547" y="209321"/>
                </a:lnTo>
                <a:lnTo>
                  <a:pt x="4825388" y="3316077"/>
                </a:lnTo>
                <a:lnTo>
                  <a:pt x="0" y="3316077"/>
                </a:lnTo>
                <a:close/>
              </a:path>
            </a:pathLst>
          </a:cu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F40095-E598-4F94-B459-7E48223A7B01}"/>
              </a:ext>
            </a:extLst>
          </p:cNvPr>
          <p:cNvSpPr/>
          <p:nvPr/>
        </p:nvSpPr>
        <p:spPr>
          <a:xfrm>
            <a:off x="3029639" y="936434"/>
            <a:ext cx="3216925" cy="3855903"/>
          </a:xfrm>
          <a:prstGeom prst="ellipse">
            <a:avLst/>
          </a:prstGeom>
          <a:solidFill>
            <a:srgbClr val="1B131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9C5AE8-1942-4B23-991F-B881BCCFDFD0}"/>
              </a:ext>
            </a:extLst>
          </p:cNvPr>
          <p:cNvSpPr txBox="1"/>
          <p:nvPr/>
        </p:nvSpPr>
        <p:spPr>
          <a:xfrm>
            <a:off x="149668" y="77565"/>
            <a:ext cx="8844664" cy="584775"/>
          </a:xfrm>
          <a:prstGeom prst="rect">
            <a:avLst/>
          </a:prstGeom>
          <a:noFill/>
        </p:spPr>
        <p:txBody>
          <a:bodyPr wrap="square" rtlCol="0">
            <a:spAutoFit/>
          </a:bodyPr>
          <a:lstStyle/>
          <a:p>
            <a:pPr algn="ctr"/>
            <a:r>
              <a:rPr lang="en-US" sz="3200" dirty="0"/>
              <a:t>How to Create Cartoons Using </a:t>
            </a:r>
            <a:r>
              <a:rPr lang="en-US" sz="3200" dirty="0" err="1"/>
              <a:t>Powerpoint</a:t>
            </a:r>
            <a:endParaRPr lang="en-US" sz="3200" dirty="0"/>
          </a:p>
        </p:txBody>
      </p:sp>
      <p:sp>
        <p:nvSpPr>
          <p:cNvPr id="12" name="Rectangle 11" hidden="1">
            <a:extLst>
              <a:ext uri="{FF2B5EF4-FFF2-40B4-BE49-F238E27FC236}">
                <a16:creationId xmlns:a16="http://schemas.microsoft.com/office/drawing/2014/main" id="{9285C53B-DA40-4AB6-A812-9D06AB6812FA}"/>
              </a:ext>
            </a:extLst>
          </p:cNvPr>
          <p:cNvSpPr/>
          <p:nvPr/>
        </p:nvSpPr>
        <p:spPr>
          <a:xfrm>
            <a:off x="3514151" y="4476999"/>
            <a:ext cx="2247900" cy="1800225"/>
          </a:xfrm>
          <a:prstGeom prst="rect">
            <a:avLst/>
          </a:prstGeom>
          <a:solidFill>
            <a:srgbClr val="DE9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hidden="1">
            <a:extLst>
              <a:ext uri="{FF2B5EF4-FFF2-40B4-BE49-F238E27FC236}">
                <a16:creationId xmlns:a16="http://schemas.microsoft.com/office/drawing/2014/main" id="{52E20AC3-D294-40EF-AF6C-EBD8146D62E9}"/>
              </a:ext>
            </a:extLst>
          </p:cNvPr>
          <p:cNvSpPr/>
          <p:nvPr/>
        </p:nvSpPr>
        <p:spPr>
          <a:xfrm>
            <a:off x="3227647" y="1442971"/>
            <a:ext cx="2854451" cy="3936116"/>
          </a:xfrm>
          <a:custGeom>
            <a:avLst/>
            <a:gdLst>
              <a:gd name="connsiteX0" fmla="*/ 0 w 2853369"/>
              <a:gd name="connsiteY0" fmla="*/ 1966951 h 3933902"/>
              <a:gd name="connsiteX1" fmla="*/ 1426685 w 2853369"/>
              <a:gd name="connsiteY1" fmla="*/ 0 h 3933902"/>
              <a:gd name="connsiteX2" fmla="*/ 2853370 w 2853369"/>
              <a:gd name="connsiteY2" fmla="*/ 1966951 h 3933902"/>
              <a:gd name="connsiteX3" fmla="*/ 1426685 w 2853369"/>
              <a:gd name="connsiteY3" fmla="*/ 3933902 h 3933902"/>
              <a:gd name="connsiteX4" fmla="*/ 0 w 2853369"/>
              <a:gd name="connsiteY4" fmla="*/ 1966951 h 3933902"/>
              <a:gd name="connsiteX0" fmla="*/ 39033 w 2892403"/>
              <a:gd name="connsiteY0" fmla="*/ 2067136 h 4034087"/>
              <a:gd name="connsiteX1" fmla="*/ 494091 w 2892403"/>
              <a:gd name="connsiteY1" fmla="*/ 473075 h 4034087"/>
              <a:gd name="connsiteX2" fmla="*/ 1465718 w 2892403"/>
              <a:gd name="connsiteY2" fmla="*/ 100185 h 4034087"/>
              <a:gd name="connsiteX3" fmla="*/ 2892403 w 2892403"/>
              <a:gd name="connsiteY3" fmla="*/ 2067136 h 4034087"/>
              <a:gd name="connsiteX4" fmla="*/ 1465718 w 2892403"/>
              <a:gd name="connsiteY4" fmla="*/ 4034087 h 4034087"/>
              <a:gd name="connsiteX5" fmla="*/ 39033 w 2892403"/>
              <a:gd name="connsiteY5" fmla="*/ 2067136 h 4034087"/>
              <a:gd name="connsiteX0" fmla="*/ 39033 w 2914694"/>
              <a:gd name="connsiteY0" fmla="*/ 1967190 h 3934141"/>
              <a:gd name="connsiteX1" fmla="*/ 494091 w 2914694"/>
              <a:gd name="connsiteY1" fmla="*/ 373129 h 3934141"/>
              <a:gd name="connsiteX2" fmla="*/ 1465718 w 2914694"/>
              <a:gd name="connsiteY2" fmla="*/ 239 h 3934141"/>
              <a:gd name="connsiteX3" fmla="*/ 2411791 w 2914694"/>
              <a:gd name="connsiteY3" fmla="*/ 398530 h 3934141"/>
              <a:gd name="connsiteX4" fmla="*/ 2892403 w 2914694"/>
              <a:gd name="connsiteY4" fmla="*/ 1967190 h 3934141"/>
              <a:gd name="connsiteX5" fmla="*/ 1465718 w 2914694"/>
              <a:gd name="connsiteY5" fmla="*/ 3934141 h 3934141"/>
              <a:gd name="connsiteX6" fmla="*/ 39033 w 2914694"/>
              <a:gd name="connsiteY6" fmla="*/ 1967190 h 3934141"/>
              <a:gd name="connsiteX0" fmla="*/ 295 w 2875956"/>
              <a:gd name="connsiteY0" fmla="*/ 1967190 h 3975954"/>
              <a:gd name="connsiteX1" fmla="*/ 455353 w 2875956"/>
              <a:gd name="connsiteY1" fmla="*/ 373129 h 3975954"/>
              <a:gd name="connsiteX2" fmla="*/ 1426980 w 2875956"/>
              <a:gd name="connsiteY2" fmla="*/ 239 h 3975954"/>
              <a:gd name="connsiteX3" fmla="*/ 2373053 w 2875956"/>
              <a:gd name="connsiteY3" fmla="*/ 398530 h 3975954"/>
              <a:gd name="connsiteX4" fmla="*/ 2853665 w 2875956"/>
              <a:gd name="connsiteY4" fmla="*/ 1967190 h 3975954"/>
              <a:gd name="connsiteX5" fmla="*/ 1426980 w 2875956"/>
              <a:gd name="connsiteY5" fmla="*/ 3934141 h 3975954"/>
              <a:gd name="connsiteX6" fmla="*/ 404552 w 2875956"/>
              <a:gd name="connsiteY6" fmla="*/ 3205230 h 3975954"/>
              <a:gd name="connsiteX7" fmla="*/ 295 w 2875956"/>
              <a:gd name="connsiteY7" fmla="*/ 1967190 h 3975954"/>
              <a:gd name="connsiteX0" fmla="*/ 295 w 2854451"/>
              <a:gd name="connsiteY0" fmla="*/ 1967190 h 3936116"/>
              <a:gd name="connsiteX1" fmla="*/ 455353 w 2854451"/>
              <a:gd name="connsiteY1" fmla="*/ 373129 h 3936116"/>
              <a:gd name="connsiteX2" fmla="*/ 1426980 w 2854451"/>
              <a:gd name="connsiteY2" fmla="*/ 239 h 3936116"/>
              <a:gd name="connsiteX3" fmla="*/ 2373053 w 2854451"/>
              <a:gd name="connsiteY3" fmla="*/ 398530 h 3936116"/>
              <a:gd name="connsiteX4" fmla="*/ 2853665 w 2854451"/>
              <a:gd name="connsiteY4" fmla="*/ 1967190 h 3936116"/>
              <a:gd name="connsiteX5" fmla="*/ 2423852 w 2854451"/>
              <a:gd name="connsiteY5" fmla="*/ 3370329 h 3936116"/>
              <a:gd name="connsiteX6" fmla="*/ 1426980 w 2854451"/>
              <a:gd name="connsiteY6" fmla="*/ 3934141 h 3936116"/>
              <a:gd name="connsiteX7" fmla="*/ 404552 w 2854451"/>
              <a:gd name="connsiteY7" fmla="*/ 3205230 h 3936116"/>
              <a:gd name="connsiteX8" fmla="*/ 295 w 2854451"/>
              <a:gd name="connsiteY8" fmla="*/ 1967190 h 39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4451" h="3936116">
                <a:moveTo>
                  <a:pt x="295" y="1967190"/>
                </a:moveTo>
                <a:cubicBezTo>
                  <a:pt x="8762" y="1495173"/>
                  <a:pt x="217572" y="700954"/>
                  <a:pt x="455353" y="373129"/>
                </a:cubicBezTo>
                <a:cubicBezTo>
                  <a:pt x="693134" y="45304"/>
                  <a:pt x="1107363" y="-3994"/>
                  <a:pt x="1426980" y="239"/>
                </a:cubicBezTo>
                <a:cubicBezTo>
                  <a:pt x="1746597" y="4473"/>
                  <a:pt x="2135272" y="70705"/>
                  <a:pt x="2373053" y="398530"/>
                </a:cubicBezTo>
                <a:cubicBezTo>
                  <a:pt x="2610834" y="726355"/>
                  <a:pt x="2870599" y="1529040"/>
                  <a:pt x="2853665" y="1967190"/>
                </a:cubicBezTo>
                <a:cubicBezTo>
                  <a:pt x="2836732" y="2405340"/>
                  <a:pt x="2661633" y="3042504"/>
                  <a:pt x="2423852" y="3370329"/>
                </a:cubicBezTo>
                <a:cubicBezTo>
                  <a:pt x="2186071" y="3698154"/>
                  <a:pt x="1763530" y="3961657"/>
                  <a:pt x="1426980" y="3934141"/>
                </a:cubicBezTo>
                <a:cubicBezTo>
                  <a:pt x="1090430" y="3906625"/>
                  <a:pt x="642333" y="3533055"/>
                  <a:pt x="404552" y="3205230"/>
                </a:cubicBezTo>
                <a:cubicBezTo>
                  <a:pt x="166771" y="2877405"/>
                  <a:pt x="-8172" y="2439207"/>
                  <a:pt x="295" y="1967190"/>
                </a:cubicBezTo>
                <a:close/>
              </a:path>
            </a:pathLst>
          </a:custGeom>
          <a:solidFill>
            <a:srgbClr val="E1A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hidden="1">
            <a:extLst>
              <a:ext uri="{FF2B5EF4-FFF2-40B4-BE49-F238E27FC236}">
                <a16:creationId xmlns:a16="http://schemas.microsoft.com/office/drawing/2014/main" id="{ACA27007-7C5D-463A-A51F-5B0DF06BC857}"/>
              </a:ext>
            </a:extLst>
          </p:cNvPr>
          <p:cNvSpPr/>
          <p:nvPr/>
        </p:nvSpPr>
        <p:spPr>
          <a:xfrm rot="365143">
            <a:off x="6009076" y="3044247"/>
            <a:ext cx="175394"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hidden="1">
            <a:extLst>
              <a:ext uri="{FF2B5EF4-FFF2-40B4-BE49-F238E27FC236}">
                <a16:creationId xmlns:a16="http://schemas.microsoft.com/office/drawing/2014/main" id="{BF7080A4-FC83-418E-8D96-07B4F04302EB}"/>
              </a:ext>
            </a:extLst>
          </p:cNvPr>
          <p:cNvSpPr/>
          <p:nvPr/>
        </p:nvSpPr>
        <p:spPr>
          <a:xfrm rot="21234857" flipH="1">
            <a:off x="3009929" y="3042547"/>
            <a:ext cx="329313"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hidden="1">
            <a:extLst>
              <a:ext uri="{FF2B5EF4-FFF2-40B4-BE49-F238E27FC236}">
                <a16:creationId xmlns:a16="http://schemas.microsoft.com/office/drawing/2014/main" id="{1A26A3F1-89B7-4B6F-8B9F-B65121720184}"/>
              </a:ext>
            </a:extLst>
          </p:cNvPr>
          <p:cNvSpPr/>
          <p:nvPr/>
        </p:nvSpPr>
        <p:spPr>
          <a:xfrm>
            <a:off x="819150" y="5305425"/>
            <a:ext cx="7591425" cy="1581150"/>
          </a:xfrm>
          <a:custGeom>
            <a:avLst/>
            <a:gdLst>
              <a:gd name="connsiteX0" fmla="*/ 2381250 w 7591425"/>
              <a:gd name="connsiteY0" fmla="*/ 228600 h 1581150"/>
              <a:gd name="connsiteX1" fmla="*/ 2095500 w 7591425"/>
              <a:gd name="connsiteY1" fmla="*/ 495300 h 1581150"/>
              <a:gd name="connsiteX2" fmla="*/ 1657350 w 7591425"/>
              <a:gd name="connsiteY2" fmla="*/ 781050 h 1581150"/>
              <a:gd name="connsiteX3" fmla="*/ 1057275 w 7591425"/>
              <a:gd name="connsiteY3" fmla="*/ 828675 h 1581150"/>
              <a:gd name="connsiteX4" fmla="*/ 314325 w 7591425"/>
              <a:gd name="connsiteY4" fmla="*/ 1152525 h 1581150"/>
              <a:gd name="connsiteX5" fmla="*/ 38100 w 7591425"/>
              <a:gd name="connsiteY5" fmla="*/ 1228725 h 1581150"/>
              <a:gd name="connsiteX6" fmla="*/ 0 w 7591425"/>
              <a:gd name="connsiteY6" fmla="*/ 1562100 h 1581150"/>
              <a:gd name="connsiteX7" fmla="*/ 3457575 w 7591425"/>
              <a:gd name="connsiteY7" fmla="*/ 1552575 h 1581150"/>
              <a:gd name="connsiteX8" fmla="*/ 7591425 w 7591425"/>
              <a:gd name="connsiteY8" fmla="*/ 1533525 h 1581150"/>
              <a:gd name="connsiteX9" fmla="*/ 7524750 w 7591425"/>
              <a:gd name="connsiteY9" fmla="*/ 1162050 h 1581150"/>
              <a:gd name="connsiteX10" fmla="*/ 7162800 w 7591425"/>
              <a:gd name="connsiteY10" fmla="*/ 923925 h 1581150"/>
              <a:gd name="connsiteX11" fmla="*/ 6419850 w 7591425"/>
              <a:gd name="connsiteY11" fmla="*/ 704850 h 1581150"/>
              <a:gd name="connsiteX12" fmla="*/ 5962650 w 7591425"/>
              <a:gd name="connsiteY12" fmla="*/ 523875 h 1581150"/>
              <a:gd name="connsiteX13" fmla="*/ 5838825 w 7591425"/>
              <a:gd name="connsiteY13" fmla="*/ 476250 h 1581150"/>
              <a:gd name="connsiteX14" fmla="*/ 4962525 w 7591425"/>
              <a:gd name="connsiteY14" fmla="*/ 0 h 1581150"/>
              <a:gd name="connsiteX15" fmla="*/ 5048250 w 7591425"/>
              <a:gd name="connsiteY15" fmla="*/ 447675 h 1581150"/>
              <a:gd name="connsiteX16" fmla="*/ 4981575 w 7591425"/>
              <a:gd name="connsiteY16" fmla="*/ 742950 h 1581150"/>
              <a:gd name="connsiteX17" fmla="*/ 4791075 w 7591425"/>
              <a:gd name="connsiteY17" fmla="*/ 1038225 h 1581150"/>
              <a:gd name="connsiteX18" fmla="*/ 4581525 w 7591425"/>
              <a:gd name="connsiteY18" fmla="*/ 1133475 h 1581150"/>
              <a:gd name="connsiteX19" fmla="*/ 4600575 w 7591425"/>
              <a:gd name="connsiteY19" fmla="*/ 1581150 h 1581150"/>
              <a:gd name="connsiteX20" fmla="*/ 3419475 w 7591425"/>
              <a:gd name="connsiteY20" fmla="*/ 1581150 h 1581150"/>
              <a:gd name="connsiteX21" fmla="*/ 3495675 w 7591425"/>
              <a:gd name="connsiteY21" fmla="*/ 1247775 h 1581150"/>
              <a:gd name="connsiteX22" fmla="*/ 3114675 w 7591425"/>
              <a:gd name="connsiteY22" fmla="*/ 1171575 h 1581150"/>
              <a:gd name="connsiteX23" fmla="*/ 2762250 w 7591425"/>
              <a:gd name="connsiteY23" fmla="*/ 895350 h 1581150"/>
              <a:gd name="connsiteX24" fmla="*/ 2686050 w 7591425"/>
              <a:gd name="connsiteY24" fmla="*/ 828675 h 1581150"/>
              <a:gd name="connsiteX25" fmla="*/ 2476500 w 7591425"/>
              <a:gd name="connsiteY25" fmla="*/ 600075 h 1581150"/>
              <a:gd name="connsiteX26" fmla="*/ 2381250 w 7591425"/>
              <a:gd name="connsiteY26" fmla="*/ 22860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91425" h="1581150">
                <a:moveTo>
                  <a:pt x="2381250" y="228600"/>
                </a:moveTo>
                <a:lnTo>
                  <a:pt x="2095500" y="495300"/>
                </a:lnTo>
                <a:lnTo>
                  <a:pt x="1657350" y="781050"/>
                </a:lnTo>
                <a:lnTo>
                  <a:pt x="1057275" y="828675"/>
                </a:lnTo>
                <a:lnTo>
                  <a:pt x="314325" y="1152525"/>
                </a:lnTo>
                <a:lnTo>
                  <a:pt x="38100" y="1228725"/>
                </a:lnTo>
                <a:lnTo>
                  <a:pt x="0" y="1562100"/>
                </a:lnTo>
                <a:lnTo>
                  <a:pt x="3457575" y="1552575"/>
                </a:lnTo>
                <a:lnTo>
                  <a:pt x="7591425" y="1533525"/>
                </a:lnTo>
                <a:lnTo>
                  <a:pt x="7524750" y="1162050"/>
                </a:lnTo>
                <a:lnTo>
                  <a:pt x="7162800" y="923925"/>
                </a:lnTo>
                <a:lnTo>
                  <a:pt x="6419850" y="704850"/>
                </a:lnTo>
                <a:lnTo>
                  <a:pt x="5962650" y="523875"/>
                </a:lnTo>
                <a:lnTo>
                  <a:pt x="5838825" y="476250"/>
                </a:lnTo>
                <a:lnTo>
                  <a:pt x="4962525" y="0"/>
                </a:lnTo>
                <a:lnTo>
                  <a:pt x="5048250" y="447675"/>
                </a:lnTo>
                <a:lnTo>
                  <a:pt x="4981575" y="742950"/>
                </a:lnTo>
                <a:lnTo>
                  <a:pt x="4791075" y="1038225"/>
                </a:lnTo>
                <a:lnTo>
                  <a:pt x="4581525" y="1133475"/>
                </a:lnTo>
                <a:lnTo>
                  <a:pt x="4600575" y="1581150"/>
                </a:lnTo>
                <a:lnTo>
                  <a:pt x="3419475" y="1581150"/>
                </a:lnTo>
                <a:lnTo>
                  <a:pt x="3495675" y="1247775"/>
                </a:lnTo>
                <a:lnTo>
                  <a:pt x="3114675" y="1171575"/>
                </a:lnTo>
                <a:lnTo>
                  <a:pt x="2762250" y="895350"/>
                </a:lnTo>
                <a:lnTo>
                  <a:pt x="2686050" y="828675"/>
                </a:lnTo>
                <a:lnTo>
                  <a:pt x="2476500" y="600075"/>
                </a:lnTo>
                <a:lnTo>
                  <a:pt x="2381250" y="228600"/>
                </a:lnTo>
                <a:close/>
              </a:path>
            </a:pathLst>
          </a:custGeom>
          <a:solidFill>
            <a:srgbClr val="28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hidden="1">
            <a:extLst>
              <a:ext uri="{FF2B5EF4-FFF2-40B4-BE49-F238E27FC236}">
                <a16:creationId xmlns:a16="http://schemas.microsoft.com/office/drawing/2014/main" id="{6396D666-CD53-4F51-9A2F-AC399AE6245B}"/>
              </a:ext>
            </a:extLst>
          </p:cNvPr>
          <p:cNvSpPr/>
          <p:nvPr/>
        </p:nvSpPr>
        <p:spPr>
          <a:xfrm>
            <a:off x="3162728" y="4613153"/>
            <a:ext cx="2780235" cy="2435575"/>
          </a:xfrm>
          <a:custGeom>
            <a:avLst/>
            <a:gdLst>
              <a:gd name="connsiteX0" fmla="*/ 257175 w 2657475"/>
              <a:gd name="connsiteY0" fmla="*/ 0 h 1962150"/>
              <a:gd name="connsiteX1" fmla="*/ 304800 w 2657475"/>
              <a:gd name="connsiteY1" fmla="*/ 323850 h 1962150"/>
              <a:gd name="connsiteX2" fmla="*/ 723900 w 2657475"/>
              <a:gd name="connsiteY2" fmla="*/ 733425 h 1962150"/>
              <a:gd name="connsiteX3" fmla="*/ 1200150 w 2657475"/>
              <a:gd name="connsiteY3" fmla="*/ 1076325 h 1962150"/>
              <a:gd name="connsiteX4" fmla="*/ 1724025 w 2657475"/>
              <a:gd name="connsiteY4" fmla="*/ 1209675 h 1962150"/>
              <a:gd name="connsiteX5" fmla="*/ 2057400 w 2657475"/>
              <a:gd name="connsiteY5" fmla="*/ 1047750 h 1962150"/>
              <a:gd name="connsiteX6" fmla="*/ 2247900 w 2657475"/>
              <a:gd name="connsiteY6" fmla="*/ 676275 h 1962150"/>
              <a:gd name="connsiteX7" fmla="*/ 2486025 w 2657475"/>
              <a:gd name="connsiteY7" fmla="*/ 333375 h 1962150"/>
              <a:gd name="connsiteX8" fmla="*/ 2552700 w 2657475"/>
              <a:gd name="connsiteY8" fmla="*/ 285750 h 1962150"/>
              <a:gd name="connsiteX9" fmla="*/ 2657475 w 2657475"/>
              <a:gd name="connsiteY9" fmla="*/ 609600 h 1962150"/>
              <a:gd name="connsiteX10" fmla="*/ 2628900 w 2657475"/>
              <a:gd name="connsiteY10" fmla="*/ 828675 h 1962150"/>
              <a:gd name="connsiteX11" fmla="*/ 2581275 w 2657475"/>
              <a:gd name="connsiteY11" fmla="*/ 1143000 h 1962150"/>
              <a:gd name="connsiteX12" fmla="*/ 2314575 w 2657475"/>
              <a:gd name="connsiteY12" fmla="*/ 1524000 h 1962150"/>
              <a:gd name="connsiteX13" fmla="*/ 2133600 w 2657475"/>
              <a:gd name="connsiteY13" fmla="*/ 1524000 h 1962150"/>
              <a:gd name="connsiteX14" fmla="*/ 2200275 w 2657475"/>
              <a:gd name="connsiteY14" fmla="*/ 1962150 h 1962150"/>
              <a:gd name="connsiteX15" fmla="*/ 1038225 w 2657475"/>
              <a:gd name="connsiteY15" fmla="*/ 1962150 h 1962150"/>
              <a:gd name="connsiteX16" fmla="*/ 1104900 w 2657475"/>
              <a:gd name="connsiteY16" fmla="*/ 1647825 h 1962150"/>
              <a:gd name="connsiteX17" fmla="*/ 609600 w 2657475"/>
              <a:gd name="connsiteY17" fmla="*/ 1524000 h 1962150"/>
              <a:gd name="connsiteX18" fmla="*/ 123825 w 2657475"/>
              <a:gd name="connsiteY18" fmla="*/ 1104900 h 1962150"/>
              <a:gd name="connsiteX19" fmla="*/ 0 w 2657475"/>
              <a:gd name="connsiteY19" fmla="*/ 695325 h 1962150"/>
              <a:gd name="connsiteX20" fmla="*/ 0 w 2657475"/>
              <a:gd name="connsiteY20" fmla="*/ 266700 h 1962150"/>
              <a:gd name="connsiteX21" fmla="*/ 257175 w 2657475"/>
              <a:gd name="connsiteY21" fmla="*/ 0 h 1962150"/>
              <a:gd name="connsiteX0" fmla="*/ 329515 w 2657475"/>
              <a:gd name="connsiteY0" fmla="*/ 0 h 1946922"/>
              <a:gd name="connsiteX1" fmla="*/ 304800 w 2657475"/>
              <a:gd name="connsiteY1" fmla="*/ 308622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930968 w 2657475"/>
              <a:gd name="connsiteY16" fmla="*/ 1805089 h 1946922"/>
              <a:gd name="connsiteX17" fmla="*/ 1104900 w 2657475"/>
              <a:gd name="connsiteY17" fmla="*/ 1632597 h 1946922"/>
              <a:gd name="connsiteX18" fmla="*/ 609600 w 2657475"/>
              <a:gd name="connsiteY18" fmla="*/ 1508772 h 1946922"/>
              <a:gd name="connsiteX19" fmla="*/ 123825 w 2657475"/>
              <a:gd name="connsiteY19" fmla="*/ 1089672 h 1946922"/>
              <a:gd name="connsiteX20" fmla="*/ 0 w 2657475"/>
              <a:gd name="connsiteY20" fmla="*/ 680097 h 1946922"/>
              <a:gd name="connsiteX21" fmla="*/ 0 w 2657475"/>
              <a:gd name="connsiteY21" fmla="*/ 251472 h 1946922"/>
              <a:gd name="connsiteX22" fmla="*/ 329515 w 2657475"/>
              <a:gd name="connsiteY22" fmla="*/ 0 h 194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7475" h="1946922">
                <a:moveTo>
                  <a:pt x="329515" y="0"/>
                </a:moveTo>
                <a:lnTo>
                  <a:pt x="331927" y="301008"/>
                </a:lnTo>
                <a:lnTo>
                  <a:pt x="723900" y="718197"/>
                </a:lnTo>
                <a:lnTo>
                  <a:pt x="1200150" y="1061097"/>
                </a:lnTo>
                <a:lnTo>
                  <a:pt x="1724025" y="1194447"/>
                </a:lnTo>
                <a:lnTo>
                  <a:pt x="2057400" y="1032522"/>
                </a:lnTo>
                <a:lnTo>
                  <a:pt x="2247900" y="661047"/>
                </a:lnTo>
                <a:lnTo>
                  <a:pt x="2486025" y="318147"/>
                </a:lnTo>
                <a:lnTo>
                  <a:pt x="2480360" y="194382"/>
                </a:lnTo>
                <a:lnTo>
                  <a:pt x="2657475" y="594372"/>
                </a:lnTo>
                <a:lnTo>
                  <a:pt x="2628900" y="813447"/>
                </a:lnTo>
                <a:lnTo>
                  <a:pt x="2581275" y="1127772"/>
                </a:lnTo>
                <a:lnTo>
                  <a:pt x="2314575" y="1508772"/>
                </a:lnTo>
                <a:lnTo>
                  <a:pt x="2133600" y="1508772"/>
                </a:lnTo>
                <a:lnTo>
                  <a:pt x="2200275" y="1946922"/>
                </a:lnTo>
                <a:lnTo>
                  <a:pt x="1038225" y="1946922"/>
                </a:lnTo>
                <a:cubicBezTo>
                  <a:pt x="1050699" y="1889492"/>
                  <a:pt x="918494" y="1862519"/>
                  <a:pt x="930968" y="1805089"/>
                </a:cubicBezTo>
                <a:lnTo>
                  <a:pt x="1104900" y="1632597"/>
                </a:lnTo>
                <a:lnTo>
                  <a:pt x="609600" y="1508772"/>
                </a:lnTo>
                <a:lnTo>
                  <a:pt x="123825" y="1089672"/>
                </a:lnTo>
                <a:lnTo>
                  <a:pt x="0" y="680097"/>
                </a:lnTo>
                <a:lnTo>
                  <a:pt x="0" y="251472"/>
                </a:lnTo>
                <a:lnTo>
                  <a:pt x="329515" y="0"/>
                </a:lnTo>
                <a:close/>
              </a:path>
            </a:pathLst>
          </a:custGeom>
          <a:solidFill>
            <a:srgbClr val="98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hidden="1">
            <a:extLst>
              <a:ext uri="{FF2B5EF4-FFF2-40B4-BE49-F238E27FC236}">
                <a16:creationId xmlns:a16="http://schemas.microsoft.com/office/drawing/2014/main" id="{DF20A58A-5C82-4226-A24E-883E33226D76}"/>
              </a:ext>
            </a:extLst>
          </p:cNvPr>
          <p:cNvSpPr/>
          <p:nvPr/>
        </p:nvSpPr>
        <p:spPr>
          <a:xfrm>
            <a:off x="3489144" y="2740980"/>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4" hidden="1">
            <a:extLst>
              <a:ext uri="{FF2B5EF4-FFF2-40B4-BE49-F238E27FC236}">
                <a16:creationId xmlns:a16="http://schemas.microsoft.com/office/drawing/2014/main" id="{68CE891C-09CF-41C3-B3F9-BE044F0FC58D}"/>
              </a:ext>
            </a:extLst>
          </p:cNvPr>
          <p:cNvSpPr/>
          <p:nvPr/>
        </p:nvSpPr>
        <p:spPr>
          <a:xfrm flipH="1">
            <a:off x="4866014" y="2758139"/>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hidden="1">
            <a:extLst>
              <a:ext uri="{FF2B5EF4-FFF2-40B4-BE49-F238E27FC236}">
                <a16:creationId xmlns:a16="http://schemas.microsoft.com/office/drawing/2014/main" id="{9C522F72-AA41-4342-A9C9-7441D44FA2DB}"/>
              </a:ext>
            </a:extLst>
          </p:cNvPr>
          <p:cNvSpPr/>
          <p:nvPr/>
        </p:nvSpPr>
        <p:spPr>
          <a:xfrm rot="15527264">
            <a:off x="3213864" y="2804405"/>
            <a:ext cx="294953" cy="402427"/>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6" hidden="1">
            <a:extLst>
              <a:ext uri="{FF2B5EF4-FFF2-40B4-BE49-F238E27FC236}">
                <a16:creationId xmlns:a16="http://schemas.microsoft.com/office/drawing/2014/main" id="{FDA4C175-5E63-458F-9577-28AC74EDD58F}"/>
              </a:ext>
            </a:extLst>
          </p:cNvPr>
          <p:cNvSpPr/>
          <p:nvPr/>
        </p:nvSpPr>
        <p:spPr>
          <a:xfrm rot="6072736" flipH="1">
            <a:off x="5908552" y="2865244"/>
            <a:ext cx="294953" cy="251376"/>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hidden="1">
            <a:extLst>
              <a:ext uri="{FF2B5EF4-FFF2-40B4-BE49-F238E27FC236}">
                <a16:creationId xmlns:a16="http://schemas.microsoft.com/office/drawing/2014/main" id="{EC66D5BF-37C2-487B-88AE-0404A9B987DC}"/>
              </a:ext>
            </a:extLst>
          </p:cNvPr>
          <p:cNvSpPr/>
          <p:nvPr/>
        </p:nvSpPr>
        <p:spPr>
          <a:xfrm>
            <a:off x="4562370" y="2821831"/>
            <a:ext cx="371580" cy="152560"/>
          </a:xfrm>
          <a:custGeom>
            <a:avLst/>
            <a:gdLst>
              <a:gd name="connsiteX0" fmla="*/ 0 w 371580"/>
              <a:gd name="connsiteY0" fmla="*/ 0 h 152560"/>
              <a:gd name="connsiteX1" fmla="*/ 371580 w 371580"/>
              <a:gd name="connsiteY1" fmla="*/ 0 h 152560"/>
              <a:gd name="connsiteX2" fmla="*/ 371580 w 371580"/>
              <a:gd name="connsiteY2" fmla="*/ 152560 h 152560"/>
              <a:gd name="connsiteX3" fmla="*/ 0 w 371580"/>
              <a:gd name="connsiteY3" fmla="*/ 152560 h 152560"/>
              <a:gd name="connsiteX4" fmla="*/ 0 w 371580"/>
              <a:gd name="connsiteY4" fmla="*/ 0 h 152560"/>
              <a:gd name="connsiteX0" fmla="*/ 0 w 371580"/>
              <a:gd name="connsiteY0" fmla="*/ 0 h 152560"/>
              <a:gd name="connsiteX1" fmla="*/ 371580 w 371580"/>
              <a:gd name="connsiteY1" fmla="*/ 0 h 152560"/>
              <a:gd name="connsiteX2" fmla="*/ 371580 w 371580"/>
              <a:gd name="connsiteY2" fmla="*/ 152560 h 152560"/>
              <a:gd name="connsiteX3" fmla="*/ 200130 w 371580"/>
              <a:gd name="connsiteY3" fmla="*/ 92819 h 152560"/>
              <a:gd name="connsiteX4" fmla="*/ 0 w 371580"/>
              <a:gd name="connsiteY4" fmla="*/ 152560 h 152560"/>
              <a:gd name="connsiteX5" fmla="*/ 0 w 371580"/>
              <a:gd name="connsiteY5" fmla="*/ 0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80" h="152560">
                <a:moveTo>
                  <a:pt x="0" y="0"/>
                </a:moveTo>
                <a:lnTo>
                  <a:pt x="371580" y="0"/>
                </a:lnTo>
                <a:lnTo>
                  <a:pt x="371580" y="152560"/>
                </a:lnTo>
                <a:cubicBezTo>
                  <a:pt x="314430" y="151696"/>
                  <a:pt x="257280" y="93683"/>
                  <a:pt x="200130" y="92819"/>
                </a:cubicBezTo>
                <a:lnTo>
                  <a:pt x="0" y="15256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hidden="1">
            <a:extLst>
              <a:ext uri="{FF2B5EF4-FFF2-40B4-BE49-F238E27FC236}">
                <a16:creationId xmlns:a16="http://schemas.microsoft.com/office/drawing/2014/main" id="{DAFF299F-43A0-4CA4-B4B8-EE90DFACBDC1}"/>
              </a:ext>
            </a:extLst>
          </p:cNvPr>
          <p:cNvSpPr/>
          <p:nvPr/>
        </p:nvSpPr>
        <p:spPr>
          <a:xfrm>
            <a:off x="3174585" y="4048125"/>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hidden="1">
            <a:extLst>
              <a:ext uri="{FF2B5EF4-FFF2-40B4-BE49-F238E27FC236}">
                <a16:creationId xmlns:a16="http://schemas.microsoft.com/office/drawing/2014/main" id="{10430108-15CE-4526-829C-DDC89293D219}"/>
              </a:ext>
            </a:extLst>
          </p:cNvPr>
          <p:cNvSpPr/>
          <p:nvPr/>
        </p:nvSpPr>
        <p:spPr>
          <a:xfrm>
            <a:off x="5957897" y="3979038"/>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oon 27" hidden="1">
            <a:extLst>
              <a:ext uri="{FF2B5EF4-FFF2-40B4-BE49-F238E27FC236}">
                <a16:creationId xmlns:a16="http://schemas.microsoft.com/office/drawing/2014/main" id="{29ECACEB-93C3-4C04-9C13-F8AFB3112308}"/>
              </a:ext>
            </a:extLst>
          </p:cNvPr>
          <p:cNvSpPr/>
          <p:nvPr/>
        </p:nvSpPr>
        <p:spPr>
          <a:xfrm rot="5400000">
            <a:off x="5213274" y="2132351"/>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7" hidden="1">
            <a:extLst>
              <a:ext uri="{FF2B5EF4-FFF2-40B4-BE49-F238E27FC236}">
                <a16:creationId xmlns:a16="http://schemas.microsoft.com/office/drawing/2014/main" id="{C37AA05E-06D6-46E8-9A53-406E89E3937B}"/>
              </a:ext>
            </a:extLst>
          </p:cNvPr>
          <p:cNvSpPr/>
          <p:nvPr/>
        </p:nvSpPr>
        <p:spPr>
          <a:xfrm rot="16200000" flipH="1">
            <a:off x="3932991" y="2132352"/>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hidden="1">
            <a:extLst>
              <a:ext uri="{FF2B5EF4-FFF2-40B4-BE49-F238E27FC236}">
                <a16:creationId xmlns:a16="http://schemas.microsoft.com/office/drawing/2014/main" id="{EE919F8C-3F70-4C52-A814-5C058A4AD7A6}"/>
              </a:ext>
            </a:extLst>
          </p:cNvPr>
          <p:cNvSpPr/>
          <p:nvPr/>
        </p:nvSpPr>
        <p:spPr>
          <a:xfrm>
            <a:off x="4189819" y="4174779"/>
            <a:ext cx="952431" cy="314325"/>
          </a:xfrm>
          <a:custGeom>
            <a:avLst/>
            <a:gdLst>
              <a:gd name="connsiteX0" fmla="*/ 571500 w 1019175"/>
              <a:gd name="connsiteY0" fmla="*/ 19050 h 314325"/>
              <a:gd name="connsiteX1" fmla="*/ 666750 w 1019175"/>
              <a:gd name="connsiteY1" fmla="*/ 0 h 314325"/>
              <a:gd name="connsiteX2" fmla="*/ 838200 w 1019175"/>
              <a:gd name="connsiteY2" fmla="*/ 76200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65714 w 1019175"/>
              <a:gd name="connsiteY8" fmla="*/ 6569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78493 w 1019175"/>
              <a:gd name="connsiteY8" fmla="*/ 113557 h 314325"/>
              <a:gd name="connsiteX9" fmla="*/ 265714 w 1019175"/>
              <a:gd name="connsiteY9" fmla="*/ 6569 h 314325"/>
              <a:gd name="connsiteX10" fmla="*/ 504825 w 1019175"/>
              <a:gd name="connsiteY10" fmla="*/ 19050 h 314325"/>
              <a:gd name="connsiteX11" fmla="*/ 571500 w 1019175"/>
              <a:gd name="connsiteY11" fmla="*/ 19050 h 314325"/>
              <a:gd name="connsiteX0" fmla="*/ 548140 w 995815"/>
              <a:gd name="connsiteY0" fmla="*/ 19050 h 314325"/>
              <a:gd name="connsiteX1" fmla="*/ 643390 w 995815"/>
              <a:gd name="connsiteY1" fmla="*/ 0 h 314325"/>
              <a:gd name="connsiteX2" fmla="*/ 825351 w 995815"/>
              <a:gd name="connsiteY2" fmla="*/ 55179 h 314325"/>
              <a:gd name="connsiteX3" fmla="*/ 995815 w 995815"/>
              <a:gd name="connsiteY3" fmla="*/ 209550 h 314325"/>
              <a:gd name="connsiteX4" fmla="*/ 776740 w 995815"/>
              <a:gd name="connsiteY4" fmla="*/ 304800 h 314325"/>
              <a:gd name="connsiteX5" fmla="*/ 500515 w 995815"/>
              <a:gd name="connsiteY5" fmla="*/ 314325 h 314325"/>
              <a:gd name="connsiteX6" fmla="*/ 186190 w 995815"/>
              <a:gd name="connsiteY6" fmla="*/ 257175 h 314325"/>
              <a:gd name="connsiteX7" fmla="*/ 0 w 995815"/>
              <a:gd name="connsiteY7" fmla="*/ 169990 h 314325"/>
              <a:gd name="connsiteX8" fmla="*/ 55133 w 995815"/>
              <a:gd name="connsiteY8" fmla="*/ 113557 h 314325"/>
              <a:gd name="connsiteX9" fmla="*/ 242354 w 995815"/>
              <a:gd name="connsiteY9" fmla="*/ 6569 h 314325"/>
              <a:gd name="connsiteX10" fmla="*/ 481465 w 995815"/>
              <a:gd name="connsiteY10" fmla="*/ 19050 h 314325"/>
              <a:gd name="connsiteX11" fmla="*/ 548140 w 995815"/>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19050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55759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48458 w 952431"/>
              <a:gd name="connsiteY8" fmla="*/ 213674 h 314325"/>
              <a:gd name="connsiteX9" fmla="*/ 0 w 952431"/>
              <a:gd name="connsiteY9" fmla="*/ 169990 h 314325"/>
              <a:gd name="connsiteX10" fmla="*/ 55133 w 952431"/>
              <a:gd name="connsiteY10" fmla="*/ 113557 h 314325"/>
              <a:gd name="connsiteX11" fmla="*/ 242354 w 952431"/>
              <a:gd name="connsiteY11" fmla="*/ 6569 h 314325"/>
              <a:gd name="connsiteX12" fmla="*/ 481465 w 952431"/>
              <a:gd name="connsiteY12" fmla="*/ 19050 h 314325"/>
              <a:gd name="connsiteX13" fmla="*/ 548140 w 952431"/>
              <a:gd name="connsiteY13" fmla="*/ 557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31" h="314325">
                <a:moveTo>
                  <a:pt x="548140" y="55759"/>
                </a:moveTo>
                <a:lnTo>
                  <a:pt x="643390" y="0"/>
                </a:lnTo>
                <a:cubicBezTo>
                  <a:pt x="667561" y="8930"/>
                  <a:pt x="698407" y="4510"/>
                  <a:pt x="722578" y="13440"/>
                </a:cubicBezTo>
                <a:lnTo>
                  <a:pt x="825351" y="55179"/>
                </a:lnTo>
                <a:lnTo>
                  <a:pt x="952431" y="186190"/>
                </a:lnTo>
                <a:cubicBezTo>
                  <a:pt x="907216" y="252425"/>
                  <a:pt x="835304" y="265263"/>
                  <a:pt x="776740" y="304800"/>
                </a:cubicBezTo>
                <a:lnTo>
                  <a:pt x="500515" y="314325"/>
                </a:lnTo>
                <a:lnTo>
                  <a:pt x="186190" y="257175"/>
                </a:lnTo>
                <a:cubicBezTo>
                  <a:pt x="154741" y="240450"/>
                  <a:pt x="79907" y="230399"/>
                  <a:pt x="48458" y="213674"/>
                </a:cubicBezTo>
                <a:lnTo>
                  <a:pt x="0" y="169990"/>
                </a:lnTo>
                <a:cubicBezTo>
                  <a:pt x="38401" y="141167"/>
                  <a:pt x="16732" y="142380"/>
                  <a:pt x="55133" y="113557"/>
                </a:cubicBezTo>
                <a:lnTo>
                  <a:pt x="242354" y="6569"/>
                </a:lnTo>
                <a:lnTo>
                  <a:pt x="481465" y="19050"/>
                </a:lnTo>
                <a:lnTo>
                  <a:pt x="548140" y="55759"/>
                </a:lnTo>
                <a:close/>
              </a:path>
            </a:pathLst>
          </a:custGeom>
          <a:solidFill>
            <a:srgbClr val="B6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hidden="1">
            <a:extLst>
              <a:ext uri="{FF2B5EF4-FFF2-40B4-BE49-F238E27FC236}">
                <a16:creationId xmlns:a16="http://schemas.microsoft.com/office/drawing/2014/main" id="{A89B64A8-2623-4ED6-9E8A-BBC0C6893B1F}"/>
              </a:ext>
            </a:extLst>
          </p:cNvPr>
          <p:cNvSpPr/>
          <p:nvPr/>
        </p:nvSpPr>
        <p:spPr>
          <a:xfrm>
            <a:off x="5011698" y="2814966"/>
            <a:ext cx="581025" cy="192864"/>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35227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92864">
                <a:moveTo>
                  <a:pt x="0" y="126189"/>
                </a:moveTo>
                <a:lnTo>
                  <a:pt x="135227" y="0"/>
                </a:lnTo>
                <a:lnTo>
                  <a:pt x="428625" y="21414"/>
                </a:lnTo>
                <a:lnTo>
                  <a:pt x="581025" y="164289"/>
                </a:lnTo>
                <a:lnTo>
                  <a:pt x="381000" y="192864"/>
                </a:lnTo>
                <a:lnTo>
                  <a:pt x="152400" y="192864"/>
                </a:lnTo>
                <a:lnTo>
                  <a:pt x="0" y="126189"/>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hidden="1">
            <a:extLst>
              <a:ext uri="{FF2B5EF4-FFF2-40B4-BE49-F238E27FC236}">
                <a16:creationId xmlns:a16="http://schemas.microsoft.com/office/drawing/2014/main" id="{52D1A32D-F25A-4600-8935-AFD349F67069}"/>
              </a:ext>
            </a:extLst>
          </p:cNvPr>
          <p:cNvSpPr/>
          <p:nvPr/>
        </p:nvSpPr>
        <p:spPr>
          <a:xfrm flipH="1">
            <a:off x="3786210" y="2837146"/>
            <a:ext cx="581025" cy="180480"/>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68599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 name="connsiteX0" fmla="*/ 0 w 581025"/>
              <a:gd name="connsiteY0" fmla="*/ 126510 h 193185"/>
              <a:gd name="connsiteX1" fmla="*/ 168599 w 581025"/>
              <a:gd name="connsiteY1" fmla="*/ 321 h 193185"/>
              <a:gd name="connsiteX2" fmla="*/ 428625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26510 h 193185"/>
              <a:gd name="connsiteX1" fmla="*/ 168599 w 581025"/>
              <a:gd name="connsiteY1" fmla="*/ 321 h 193185"/>
              <a:gd name="connsiteX2" fmla="*/ 465334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13805 h 180480"/>
              <a:gd name="connsiteX1" fmla="*/ 178610 w 581025"/>
              <a:gd name="connsiteY1" fmla="*/ 965 h 180480"/>
              <a:gd name="connsiteX2" fmla="*/ 465334 w 581025"/>
              <a:gd name="connsiteY2" fmla="*/ 9030 h 180480"/>
              <a:gd name="connsiteX3" fmla="*/ 581025 w 581025"/>
              <a:gd name="connsiteY3" fmla="*/ 151905 h 180480"/>
              <a:gd name="connsiteX4" fmla="*/ 381000 w 581025"/>
              <a:gd name="connsiteY4" fmla="*/ 180480 h 180480"/>
              <a:gd name="connsiteX5" fmla="*/ 152400 w 581025"/>
              <a:gd name="connsiteY5" fmla="*/ 180480 h 180480"/>
              <a:gd name="connsiteX6" fmla="*/ 0 w 581025"/>
              <a:gd name="connsiteY6" fmla="*/ 113805 h 1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80480">
                <a:moveTo>
                  <a:pt x="0" y="113805"/>
                </a:moveTo>
                <a:lnTo>
                  <a:pt x="178610" y="965"/>
                </a:lnTo>
                <a:cubicBezTo>
                  <a:pt x="278634" y="-1909"/>
                  <a:pt x="378659" y="1892"/>
                  <a:pt x="465334" y="9030"/>
                </a:cubicBezTo>
                <a:lnTo>
                  <a:pt x="581025" y="151905"/>
                </a:lnTo>
                <a:lnTo>
                  <a:pt x="381000" y="180480"/>
                </a:lnTo>
                <a:lnTo>
                  <a:pt x="152400" y="180480"/>
                </a:lnTo>
                <a:lnTo>
                  <a:pt x="0" y="113805"/>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hidden="1">
            <a:extLst>
              <a:ext uri="{FF2B5EF4-FFF2-40B4-BE49-F238E27FC236}">
                <a16:creationId xmlns:a16="http://schemas.microsoft.com/office/drawing/2014/main" id="{2811D704-B1A5-4132-8F6F-98019E241ACD}"/>
              </a:ext>
            </a:extLst>
          </p:cNvPr>
          <p:cNvSpPr/>
          <p:nvPr/>
        </p:nvSpPr>
        <p:spPr>
          <a:xfrm rot="20248372">
            <a:off x="5019586" y="2817844"/>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hidden="1">
            <a:extLst>
              <a:ext uri="{FF2B5EF4-FFF2-40B4-BE49-F238E27FC236}">
                <a16:creationId xmlns:a16="http://schemas.microsoft.com/office/drawing/2014/main" id="{EB724F8D-0F18-4824-9368-E505EC28EA4A}"/>
              </a:ext>
            </a:extLst>
          </p:cNvPr>
          <p:cNvSpPr/>
          <p:nvPr/>
        </p:nvSpPr>
        <p:spPr>
          <a:xfrm rot="20248372">
            <a:off x="3827262" y="2835478"/>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66" name="Ink 65" hidden="1">
                <a:extLst>
                  <a:ext uri="{FF2B5EF4-FFF2-40B4-BE49-F238E27FC236}">
                    <a16:creationId xmlns:a16="http://schemas.microsoft.com/office/drawing/2014/main" id="{1063F2AC-1008-40BA-8E1C-79836BA74480}"/>
                  </a:ext>
                </a:extLst>
              </p14:cNvPr>
              <p14:cNvContentPartPr/>
              <p14:nvPr/>
            </p14:nvContentPartPr>
            <p14:xfrm>
              <a:off x="3961605" y="4180320"/>
              <a:ext cx="1430280" cy="365940"/>
            </p14:xfrm>
          </p:contentPart>
        </mc:Choice>
        <mc:Fallback xmlns="">
          <p:pic>
            <p:nvPicPr>
              <p:cNvPr id="66" name="Ink 65" hidden="1">
                <a:extLst>
                  <a:ext uri="{FF2B5EF4-FFF2-40B4-BE49-F238E27FC236}">
                    <a16:creationId xmlns:a16="http://schemas.microsoft.com/office/drawing/2014/main" id="{1063F2AC-1008-40BA-8E1C-79836BA74480}"/>
                  </a:ext>
                </a:extLst>
              </p:cNvPr>
              <p:cNvPicPr/>
              <p:nvPr/>
            </p:nvPicPr>
            <p:blipFill>
              <a:blip r:embed="rId9"/>
              <a:stretch>
                <a:fillRect/>
              </a:stretch>
            </p:blipFill>
            <p:spPr>
              <a:xfrm>
                <a:off x="3957285" y="4176002"/>
                <a:ext cx="1438920" cy="3745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Ink 73" hidden="1">
                <a:extLst>
                  <a:ext uri="{FF2B5EF4-FFF2-40B4-BE49-F238E27FC236}">
                    <a16:creationId xmlns:a16="http://schemas.microsoft.com/office/drawing/2014/main" id="{4328EAAA-963D-4377-8B1A-0EFC779B38E5}"/>
                  </a:ext>
                </a:extLst>
              </p14:cNvPr>
              <p14:cNvContentPartPr/>
              <p14:nvPr/>
            </p14:nvContentPartPr>
            <p14:xfrm>
              <a:off x="4370925" y="3238380"/>
              <a:ext cx="687600" cy="619920"/>
            </p14:xfrm>
          </p:contentPart>
        </mc:Choice>
        <mc:Fallback xmlns="">
          <p:pic>
            <p:nvPicPr>
              <p:cNvPr id="74" name="Ink 73" hidden="1">
                <a:extLst>
                  <a:ext uri="{FF2B5EF4-FFF2-40B4-BE49-F238E27FC236}">
                    <a16:creationId xmlns:a16="http://schemas.microsoft.com/office/drawing/2014/main" id="{4328EAAA-963D-4377-8B1A-0EFC779B38E5}"/>
                  </a:ext>
                </a:extLst>
              </p:cNvPr>
              <p:cNvPicPr/>
              <p:nvPr/>
            </p:nvPicPr>
            <p:blipFill>
              <a:blip r:embed="rId11"/>
              <a:stretch>
                <a:fillRect/>
              </a:stretch>
            </p:blipFill>
            <p:spPr>
              <a:xfrm>
                <a:off x="4366605" y="3234060"/>
                <a:ext cx="696240" cy="628560"/>
              </a:xfrm>
              <a:prstGeom prst="rect">
                <a:avLst/>
              </a:prstGeom>
            </p:spPr>
          </p:pic>
        </mc:Fallback>
      </mc:AlternateContent>
      <p:sp>
        <p:nvSpPr>
          <p:cNvPr id="76" name="Thought Bubble: Cloud 75" hidden="1">
            <a:extLst>
              <a:ext uri="{FF2B5EF4-FFF2-40B4-BE49-F238E27FC236}">
                <a16:creationId xmlns:a16="http://schemas.microsoft.com/office/drawing/2014/main" id="{DE0DDA61-83B3-49EE-B526-43825FFB8A18}"/>
              </a:ext>
            </a:extLst>
          </p:cNvPr>
          <p:cNvSpPr/>
          <p:nvPr/>
        </p:nvSpPr>
        <p:spPr>
          <a:xfrm>
            <a:off x="149669" y="792965"/>
            <a:ext cx="2655722" cy="1630874"/>
          </a:xfrm>
          <a:prstGeom prst="cloudCallout">
            <a:avLst>
              <a:gd name="adj1" fmla="val 67158"/>
              <a:gd name="adj2" fmla="val 36802"/>
            </a:avLst>
          </a:prstGeom>
          <a:ln w="285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ack Issues BB" panose="02000503000000020004" pitchFamily="50" charset="0"/>
              </a:rPr>
              <a:t>Cool, </a:t>
            </a:r>
          </a:p>
          <a:p>
            <a:pPr algn="ctr"/>
            <a:r>
              <a:rPr lang="en-US" dirty="0">
                <a:latin typeface="Back Issues BB" panose="02000503000000020004" pitchFamily="50" charset="0"/>
              </a:rPr>
              <a:t>I guess.</a:t>
            </a:r>
          </a:p>
        </p:txBody>
      </p:sp>
      <p:sp>
        <p:nvSpPr>
          <p:cNvPr id="31" name="Freeform: Shape 30" hidden="1">
            <a:extLst>
              <a:ext uri="{FF2B5EF4-FFF2-40B4-BE49-F238E27FC236}">
                <a16:creationId xmlns:a16="http://schemas.microsoft.com/office/drawing/2014/main" id="{2D645961-C031-42BF-8438-C8584FD0C750}"/>
              </a:ext>
            </a:extLst>
          </p:cNvPr>
          <p:cNvSpPr/>
          <p:nvPr/>
        </p:nvSpPr>
        <p:spPr>
          <a:xfrm>
            <a:off x="4294686" y="5861687"/>
            <a:ext cx="1142655" cy="841375"/>
          </a:xfrm>
          <a:custGeom>
            <a:avLst/>
            <a:gdLst>
              <a:gd name="connsiteX0" fmla="*/ 63500 w 1054100"/>
              <a:gd name="connsiteY0" fmla="*/ 50800 h 787400"/>
              <a:gd name="connsiteX1" fmla="*/ 0 w 1054100"/>
              <a:gd name="connsiteY1" fmla="*/ 660400 h 787400"/>
              <a:gd name="connsiteX2" fmla="*/ 12700 w 1054100"/>
              <a:gd name="connsiteY2" fmla="*/ 787400 h 787400"/>
              <a:gd name="connsiteX3" fmla="*/ 1003300 w 1054100"/>
              <a:gd name="connsiteY3" fmla="*/ 787400 h 787400"/>
              <a:gd name="connsiteX4" fmla="*/ 1054100 w 1054100"/>
              <a:gd name="connsiteY4" fmla="*/ 647700 h 787400"/>
              <a:gd name="connsiteX5" fmla="*/ 1041400 w 1054100"/>
              <a:gd name="connsiteY5" fmla="*/ 520700 h 787400"/>
              <a:gd name="connsiteX6" fmla="*/ 927100 w 1054100"/>
              <a:gd name="connsiteY6" fmla="*/ 0 h 787400"/>
              <a:gd name="connsiteX7" fmla="*/ 825500 w 1054100"/>
              <a:gd name="connsiteY7" fmla="*/ 63500 h 787400"/>
              <a:gd name="connsiteX8" fmla="*/ 508000 w 1054100"/>
              <a:gd name="connsiteY8" fmla="*/ 63500 h 787400"/>
              <a:gd name="connsiteX9" fmla="*/ 317500 w 1054100"/>
              <a:gd name="connsiteY9" fmla="*/ 101600 h 787400"/>
              <a:gd name="connsiteX10" fmla="*/ 63500 w 1054100"/>
              <a:gd name="connsiteY10" fmla="*/ 50800 h 787400"/>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212725 h 898525"/>
              <a:gd name="connsiteX10" fmla="*/ 34925 w 1054100"/>
              <a:gd name="connsiteY10" fmla="*/ 0 h 898525"/>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165100 h 898525"/>
              <a:gd name="connsiteX10" fmla="*/ 34925 w 1054100"/>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041400 w 1177925"/>
              <a:gd name="connsiteY5" fmla="*/ 63182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50800 w 1177925"/>
              <a:gd name="connsiteY2" fmla="*/ 84137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65100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42167 w 1177925"/>
              <a:gd name="connsiteY5" fmla="*/ 631420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5" h="841375">
                <a:moveTo>
                  <a:pt x="34925" y="0"/>
                </a:moveTo>
                <a:lnTo>
                  <a:pt x="0" y="771525"/>
                </a:lnTo>
                <a:lnTo>
                  <a:pt x="50800" y="841375"/>
                </a:lnTo>
                <a:lnTo>
                  <a:pt x="965200" y="841375"/>
                </a:lnTo>
                <a:lnTo>
                  <a:pt x="1177925" y="806450"/>
                </a:lnTo>
                <a:cubicBezTo>
                  <a:pt x="1132417" y="748242"/>
                  <a:pt x="1183971" y="747308"/>
                  <a:pt x="1142167" y="631420"/>
                </a:cubicBezTo>
                <a:cubicBezTo>
                  <a:pt x="1100363" y="515533"/>
                  <a:pt x="965200" y="284692"/>
                  <a:pt x="927100" y="111125"/>
                </a:cubicBezTo>
                <a:lnTo>
                  <a:pt x="825500" y="174625"/>
                </a:lnTo>
                <a:lnTo>
                  <a:pt x="508000" y="174625"/>
                </a:lnTo>
                <a:lnTo>
                  <a:pt x="317500" y="131054"/>
                </a:lnTo>
                <a:lnTo>
                  <a:pt x="34925" y="0"/>
                </a:lnTo>
                <a:close/>
              </a:path>
            </a:pathLst>
          </a:custGeom>
          <a:solidFill>
            <a:srgbClr val="292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hidden="1">
            <a:extLst>
              <a:ext uri="{FF2B5EF4-FFF2-40B4-BE49-F238E27FC236}">
                <a16:creationId xmlns:a16="http://schemas.microsoft.com/office/drawing/2014/main" id="{6A01970E-0E61-4825-A0E3-83F12B72B926}"/>
              </a:ext>
            </a:extLst>
          </p:cNvPr>
          <p:cNvSpPr/>
          <p:nvPr/>
        </p:nvSpPr>
        <p:spPr>
          <a:xfrm rot="18894787">
            <a:off x="3329361" y="3194498"/>
            <a:ext cx="728140" cy="1091396"/>
          </a:xfrm>
          <a:custGeom>
            <a:avLst/>
            <a:gdLst>
              <a:gd name="connsiteX0" fmla="*/ 0 w 573220"/>
              <a:gd name="connsiteY0" fmla="*/ 545695 h 1091389"/>
              <a:gd name="connsiteX1" fmla="*/ 286610 w 573220"/>
              <a:gd name="connsiteY1" fmla="*/ 0 h 1091389"/>
              <a:gd name="connsiteX2" fmla="*/ 573220 w 573220"/>
              <a:gd name="connsiteY2" fmla="*/ 545695 h 1091389"/>
              <a:gd name="connsiteX3" fmla="*/ 286610 w 573220"/>
              <a:gd name="connsiteY3" fmla="*/ 1091390 h 1091389"/>
              <a:gd name="connsiteX4" fmla="*/ 0 w 573220"/>
              <a:gd name="connsiteY4" fmla="*/ 545695 h 1091389"/>
              <a:gd name="connsiteX0" fmla="*/ 0 w 728140"/>
              <a:gd name="connsiteY0" fmla="*/ 545698 h 1091396"/>
              <a:gd name="connsiteX1" fmla="*/ 286610 w 728140"/>
              <a:gd name="connsiteY1" fmla="*/ 3 h 1091396"/>
              <a:gd name="connsiteX2" fmla="*/ 728140 w 728140"/>
              <a:gd name="connsiteY2" fmla="*/ 539198 h 1091396"/>
              <a:gd name="connsiteX3" fmla="*/ 286610 w 728140"/>
              <a:gd name="connsiteY3" fmla="*/ 1091393 h 1091396"/>
              <a:gd name="connsiteX4" fmla="*/ 0 w 728140"/>
              <a:gd name="connsiteY4" fmla="*/ 545698 h 109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40" h="1091396">
                <a:moveTo>
                  <a:pt x="0" y="545698"/>
                </a:moveTo>
                <a:cubicBezTo>
                  <a:pt x="0" y="244319"/>
                  <a:pt x="165253" y="1086"/>
                  <a:pt x="286610" y="3"/>
                </a:cubicBezTo>
                <a:cubicBezTo>
                  <a:pt x="407967" y="-1080"/>
                  <a:pt x="728140" y="237819"/>
                  <a:pt x="728140" y="539198"/>
                </a:cubicBezTo>
                <a:cubicBezTo>
                  <a:pt x="728140" y="840577"/>
                  <a:pt x="407967" y="1090310"/>
                  <a:pt x="286610" y="1091393"/>
                </a:cubicBezTo>
                <a:cubicBezTo>
                  <a:pt x="165253" y="1092476"/>
                  <a:pt x="0" y="847077"/>
                  <a:pt x="0" y="545698"/>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hidden="1">
            <a:extLst>
              <a:ext uri="{FF2B5EF4-FFF2-40B4-BE49-F238E27FC236}">
                <a16:creationId xmlns:a16="http://schemas.microsoft.com/office/drawing/2014/main" id="{42B8DB89-4DF4-4DBF-952E-42830B6EC921}"/>
              </a:ext>
            </a:extLst>
          </p:cNvPr>
          <p:cNvSpPr/>
          <p:nvPr/>
        </p:nvSpPr>
        <p:spPr>
          <a:xfrm rot="2283523">
            <a:off x="5228296" y="3239065"/>
            <a:ext cx="732692" cy="1103462"/>
          </a:xfrm>
          <a:custGeom>
            <a:avLst/>
            <a:gdLst>
              <a:gd name="connsiteX0" fmla="*/ 0 w 573220"/>
              <a:gd name="connsiteY0" fmla="*/ 551663 h 1103325"/>
              <a:gd name="connsiteX1" fmla="*/ 286610 w 573220"/>
              <a:gd name="connsiteY1" fmla="*/ 0 h 1103325"/>
              <a:gd name="connsiteX2" fmla="*/ 573220 w 573220"/>
              <a:gd name="connsiteY2" fmla="*/ 551663 h 1103325"/>
              <a:gd name="connsiteX3" fmla="*/ 286610 w 573220"/>
              <a:gd name="connsiteY3" fmla="*/ 1103326 h 1103325"/>
              <a:gd name="connsiteX4" fmla="*/ 0 w 573220"/>
              <a:gd name="connsiteY4" fmla="*/ 551663 h 1103325"/>
              <a:gd name="connsiteX0" fmla="*/ 0 w 732692"/>
              <a:gd name="connsiteY0" fmla="*/ 579807 h 1103462"/>
              <a:gd name="connsiteX1" fmla="*/ 446082 w 732692"/>
              <a:gd name="connsiteY1" fmla="*/ 64 h 1103462"/>
              <a:gd name="connsiteX2" fmla="*/ 732692 w 732692"/>
              <a:gd name="connsiteY2" fmla="*/ 551727 h 1103462"/>
              <a:gd name="connsiteX3" fmla="*/ 446082 w 732692"/>
              <a:gd name="connsiteY3" fmla="*/ 1103390 h 1103462"/>
              <a:gd name="connsiteX4" fmla="*/ 0 w 732692"/>
              <a:gd name="connsiteY4" fmla="*/ 579807 h 110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92" h="1103462">
                <a:moveTo>
                  <a:pt x="0" y="579807"/>
                </a:moveTo>
                <a:cubicBezTo>
                  <a:pt x="0" y="275132"/>
                  <a:pt x="323967" y="4744"/>
                  <a:pt x="446082" y="64"/>
                </a:cubicBezTo>
                <a:cubicBezTo>
                  <a:pt x="568197" y="-4616"/>
                  <a:pt x="732692" y="247052"/>
                  <a:pt x="732692" y="551727"/>
                </a:cubicBezTo>
                <a:cubicBezTo>
                  <a:pt x="732692" y="856402"/>
                  <a:pt x="568197" y="1098710"/>
                  <a:pt x="446082" y="1103390"/>
                </a:cubicBezTo>
                <a:cubicBezTo>
                  <a:pt x="323967" y="1108070"/>
                  <a:pt x="0" y="884482"/>
                  <a:pt x="0" y="579807"/>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D28C57F3-29A6-4CE6-BBC7-72C95D946E73}"/>
              </a:ext>
            </a:extLst>
          </p:cNvPr>
          <p:cNvGrpSpPr/>
          <p:nvPr/>
        </p:nvGrpSpPr>
        <p:grpSpPr>
          <a:xfrm>
            <a:off x="-374765" y="-249675"/>
            <a:ext cx="9893528" cy="7168678"/>
            <a:chOff x="-374765" y="-249675"/>
            <a:chExt cx="9893528" cy="7168678"/>
          </a:xfrm>
        </p:grpSpPr>
        <p:sp>
          <p:nvSpPr>
            <p:cNvPr id="40" name="Rectangle 39">
              <a:extLst>
                <a:ext uri="{FF2B5EF4-FFF2-40B4-BE49-F238E27FC236}">
                  <a16:creationId xmlns:a16="http://schemas.microsoft.com/office/drawing/2014/main" id="{C55C7713-FBAF-4714-B88A-3F72123ADFC3}"/>
                </a:ext>
              </a:extLst>
            </p:cNvPr>
            <p:cNvSpPr/>
            <p:nvPr/>
          </p:nvSpPr>
          <p:spPr>
            <a:xfrm>
              <a:off x="-244929" y="-249675"/>
              <a:ext cx="9633857"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AE57F9D-AA95-4721-B28C-FDE47CF47C4C}"/>
                </a:ext>
              </a:extLst>
            </p:cNvPr>
            <p:cNvSpPr/>
            <p:nvPr/>
          </p:nvSpPr>
          <p:spPr>
            <a:xfrm rot="5400000">
              <a:off x="-3341478" y="3276956"/>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2CA297F-852C-4F7C-B44E-D8E613D7D55A}"/>
                </a:ext>
              </a:extLst>
            </p:cNvPr>
            <p:cNvSpPr/>
            <p:nvPr/>
          </p:nvSpPr>
          <p:spPr>
            <a:xfrm rot="5400000">
              <a:off x="5876717" y="3155690"/>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7B79D011-7E9A-4792-9EB4-ACE854B04C92}"/>
              </a:ext>
            </a:extLst>
          </p:cNvPr>
          <p:cNvSpPr txBox="1"/>
          <p:nvPr/>
        </p:nvSpPr>
        <p:spPr>
          <a:xfrm>
            <a:off x="1012900" y="662340"/>
            <a:ext cx="1866900" cy="923330"/>
          </a:xfrm>
          <a:prstGeom prst="rect">
            <a:avLst/>
          </a:prstGeom>
          <a:noFill/>
        </p:spPr>
        <p:txBody>
          <a:bodyPr wrap="square" rtlCol="0">
            <a:spAutoFit/>
          </a:bodyPr>
          <a:lstStyle/>
          <a:p>
            <a:r>
              <a:rPr lang="en-US" b="1" dirty="0"/>
              <a:t>Hair</a:t>
            </a:r>
          </a:p>
          <a:p>
            <a:r>
              <a:rPr lang="en-US" i="1" dirty="0"/>
              <a:t>Semi-transparent black trapezoid </a:t>
            </a:r>
          </a:p>
        </p:txBody>
      </p:sp>
      <p:grpSp>
        <p:nvGrpSpPr>
          <p:cNvPr id="36" name="iPad">
            <a:extLst>
              <a:ext uri="{FF2B5EF4-FFF2-40B4-BE49-F238E27FC236}">
                <a16:creationId xmlns:a16="http://schemas.microsoft.com/office/drawing/2014/main" id="{E43C66DD-8376-486F-BD4A-19188B9A5957}"/>
              </a:ext>
            </a:extLst>
          </p:cNvPr>
          <p:cNvGrpSpPr/>
          <p:nvPr/>
        </p:nvGrpSpPr>
        <p:grpSpPr>
          <a:xfrm>
            <a:off x="0" y="188976"/>
            <a:ext cx="9144000" cy="6858938"/>
            <a:chOff x="0" y="188976"/>
            <a:chExt cx="9144000" cy="6858938"/>
          </a:xfrm>
        </p:grpSpPr>
        <p:sp>
          <p:nvSpPr>
            <p:cNvPr id="37" name="Rectangle 36">
              <a:extLst>
                <a:ext uri="{FF2B5EF4-FFF2-40B4-BE49-F238E27FC236}">
                  <a16:creationId xmlns:a16="http://schemas.microsoft.com/office/drawing/2014/main" id="{A6DAAC76-87A4-4903-A133-D3B56CFA0D3D}"/>
                </a:ext>
              </a:extLst>
            </p:cNvPr>
            <p:cNvSpPr/>
            <p:nvPr/>
          </p:nvSpPr>
          <p:spPr>
            <a:xfrm>
              <a:off x="0" y="6471138"/>
              <a:ext cx="9144000" cy="5767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9D9C4853-7D74-4710-9F5C-DD7EFE7F1F5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88976"/>
              <a:ext cx="9144000" cy="6480048"/>
            </a:xfrm>
            <a:prstGeom prst="rect">
              <a:avLst/>
            </a:prstGeom>
          </p:spPr>
        </p:pic>
      </p:grpSp>
      <p:pic>
        <p:nvPicPr>
          <p:cNvPr id="2" name="Recorded Sound">
            <a:hlinkClick r:id="" action="ppaction://media"/>
            <a:extLst>
              <a:ext uri="{FF2B5EF4-FFF2-40B4-BE49-F238E27FC236}">
                <a16:creationId xmlns:a16="http://schemas.microsoft.com/office/drawing/2014/main" id="{78C01431-3F64-422B-BB91-3A80E084C0AE}"/>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012900" y="7417218"/>
            <a:ext cx="609600" cy="609600"/>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14">
            <p14:nvContentPartPr>
              <p14:cNvPr id="3" name="Ink 2">
                <a:extLst>
                  <a:ext uri="{FF2B5EF4-FFF2-40B4-BE49-F238E27FC236}">
                    <a16:creationId xmlns:a16="http://schemas.microsoft.com/office/drawing/2014/main" id="{36304720-80C8-4A9E-9469-D6BFC7044473}"/>
                  </a:ext>
                </a:extLst>
              </p14:cNvPr>
              <p14:cNvContentPartPr/>
              <p14:nvPr>
                <p:extLst>
                  <p:ext uri="{42D2F446-02D8-4167-A562-619A0277C38B}">
                    <p15:isNarration xmlns:p15="http://schemas.microsoft.com/office/powerpoint/2012/main" val="1"/>
                  </p:ext>
                </p:extLst>
              </p14:nvPr>
            </p14:nvContentPartPr>
            <p14:xfrm>
              <a:off x="2422440" y="3601440"/>
              <a:ext cx="4371840" cy="2310480"/>
            </p14:xfrm>
          </p:contentPart>
        </mc:Choice>
        <mc:Fallback xmlns="">
          <p:pic>
            <p:nvPicPr>
              <p:cNvPr id="3" name="Ink 2">
                <a:extLst>
                  <a:ext uri="{FF2B5EF4-FFF2-40B4-BE49-F238E27FC236}">
                    <a16:creationId xmlns:a16="http://schemas.microsoft.com/office/drawing/2014/main" id="{36304720-80C8-4A9E-9469-D6BFC7044473}"/>
                  </a:ext>
                </a:extLst>
              </p:cNvPr>
              <p:cNvPicPr>
                <a:picLocks noGrp="1" noRot="1" noChangeAspect="1" noMove="1" noResize="1" noEditPoints="1" noAdjustHandles="1" noChangeArrowheads="1" noChangeShapeType="1"/>
              </p:cNvPicPr>
              <p:nvPr/>
            </p:nvPicPr>
            <p:blipFill>
              <a:blip r:embed="rId15"/>
              <a:stretch>
                <a:fillRect/>
              </a:stretch>
            </p:blipFill>
            <p:spPr>
              <a:xfrm>
                <a:off x="2413080" y="3592080"/>
                <a:ext cx="4390560" cy="2329200"/>
              </a:xfrm>
              <a:prstGeom prst="rect">
                <a:avLst/>
              </a:prstGeom>
            </p:spPr>
          </p:pic>
        </mc:Fallback>
      </mc:AlternateContent>
    </p:spTree>
    <p:custDataLst>
      <p:tags r:id="rId1"/>
    </p:custDataLst>
    <p:extLst>
      <p:ext uri="{BB962C8B-B14F-4D97-AF65-F5344CB8AC3E}">
        <p14:creationId xmlns:p14="http://schemas.microsoft.com/office/powerpoint/2010/main" val="274924146"/>
      </p:ext>
    </p:extLst>
  </p:cSld>
  <p:clrMapOvr>
    <a:masterClrMapping/>
  </p:clrMapOvr>
  <p:transition spd="slow" advTm="1076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par>
                          <p:cTn id="8" fill="hold">
                            <p:stCondLst>
                              <p:cond delay="1"/>
                            </p:stCondLst>
                            <p:childTnLst>
                              <p:par>
                                <p:cTn id="9" presetID="1" presetClass="mediacall" presetSubtype="0" fill="hold" nodeType="afterEffect">
                                  <p:stCondLst>
                                    <p:cond delay="0"/>
                                  </p:stCondLst>
                                  <p:childTnLst>
                                    <p:cmd type="call" cmd="playFrom(0.0)">
                                      <p:cBhvr>
                                        <p:cTn id="10" dur="73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154" objId="2"/>
        <p14:stopEvt time="7446"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kiyo">
            <a:extLst>
              <a:ext uri="{FF2B5EF4-FFF2-40B4-BE49-F238E27FC236}">
                <a16:creationId xmlns:a16="http://schemas.microsoft.com/office/drawing/2014/main" id="{82CED3C5-83F0-49A4-B958-C80CD99FBE2B}"/>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79253"/>
          <a:stretch/>
        </p:blipFill>
        <p:spPr>
          <a:xfrm>
            <a:off x="639001" y="662340"/>
            <a:ext cx="8355331" cy="6195660"/>
          </a:xfrm>
          <a:prstGeom prst="rect">
            <a:avLst/>
          </a:prstGeom>
        </p:spPr>
      </p:pic>
      <p:sp>
        <p:nvSpPr>
          <p:cNvPr id="8" name="Trapezoid 7">
            <a:extLst>
              <a:ext uri="{FF2B5EF4-FFF2-40B4-BE49-F238E27FC236}">
                <a16:creationId xmlns:a16="http://schemas.microsoft.com/office/drawing/2014/main" id="{65EFF8FB-817E-4FAD-98EE-18C3B78B32DD}"/>
              </a:ext>
            </a:extLst>
          </p:cNvPr>
          <p:cNvSpPr/>
          <p:nvPr/>
        </p:nvSpPr>
        <p:spPr>
          <a:xfrm>
            <a:off x="2159306" y="3460176"/>
            <a:ext cx="4825388" cy="3316077"/>
          </a:xfrm>
          <a:custGeom>
            <a:avLst/>
            <a:gdLst>
              <a:gd name="connsiteX0" fmla="*/ 0 w 4825388"/>
              <a:gd name="connsiteY0" fmla="*/ 2798284 h 2798284"/>
              <a:gd name="connsiteX1" fmla="*/ 699571 w 4825388"/>
              <a:gd name="connsiteY1" fmla="*/ 0 h 2798284"/>
              <a:gd name="connsiteX2" fmla="*/ 4125817 w 4825388"/>
              <a:gd name="connsiteY2" fmla="*/ 0 h 2798284"/>
              <a:gd name="connsiteX3" fmla="*/ 4825388 w 4825388"/>
              <a:gd name="connsiteY3" fmla="*/ 2798284 h 2798284"/>
              <a:gd name="connsiteX4" fmla="*/ 0 w 4825388"/>
              <a:gd name="connsiteY4" fmla="*/ 2798284 h 2798284"/>
              <a:gd name="connsiteX0" fmla="*/ 0 w 4825388"/>
              <a:gd name="connsiteY0" fmla="*/ 3316077 h 3316077"/>
              <a:gd name="connsiteX1" fmla="*/ 886857 w 4825388"/>
              <a:gd name="connsiteY1" fmla="*/ 0 h 3316077"/>
              <a:gd name="connsiteX2" fmla="*/ 4125817 w 4825388"/>
              <a:gd name="connsiteY2" fmla="*/ 517793 h 3316077"/>
              <a:gd name="connsiteX3" fmla="*/ 4825388 w 4825388"/>
              <a:gd name="connsiteY3" fmla="*/ 3316077 h 3316077"/>
              <a:gd name="connsiteX4" fmla="*/ 0 w 4825388"/>
              <a:gd name="connsiteY4" fmla="*/ 3316077 h 3316077"/>
              <a:gd name="connsiteX0" fmla="*/ 0 w 4825388"/>
              <a:gd name="connsiteY0" fmla="*/ 3316077 h 3316077"/>
              <a:gd name="connsiteX1" fmla="*/ 886857 w 4825388"/>
              <a:gd name="connsiteY1" fmla="*/ 0 h 3316077"/>
              <a:gd name="connsiteX2" fmla="*/ 3949547 w 4825388"/>
              <a:gd name="connsiteY2" fmla="*/ 209321 h 3316077"/>
              <a:gd name="connsiteX3" fmla="*/ 4825388 w 4825388"/>
              <a:gd name="connsiteY3" fmla="*/ 3316077 h 3316077"/>
              <a:gd name="connsiteX4" fmla="*/ 0 w 4825388"/>
              <a:gd name="connsiteY4" fmla="*/ 3316077 h 331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388" h="3316077">
                <a:moveTo>
                  <a:pt x="0" y="3316077"/>
                </a:moveTo>
                <a:lnTo>
                  <a:pt x="886857" y="0"/>
                </a:lnTo>
                <a:lnTo>
                  <a:pt x="3949547" y="209321"/>
                </a:lnTo>
                <a:lnTo>
                  <a:pt x="4825388" y="3316077"/>
                </a:lnTo>
                <a:lnTo>
                  <a:pt x="0" y="3316077"/>
                </a:lnTo>
                <a:close/>
              </a:path>
            </a:pathLst>
          </a:cu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F40095-E598-4F94-B459-7E48223A7B01}"/>
              </a:ext>
            </a:extLst>
          </p:cNvPr>
          <p:cNvSpPr/>
          <p:nvPr/>
        </p:nvSpPr>
        <p:spPr>
          <a:xfrm>
            <a:off x="3029639" y="936434"/>
            <a:ext cx="3216925" cy="3855903"/>
          </a:xfrm>
          <a:prstGeom prst="ellipse">
            <a:avLst/>
          </a:pr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9C5AE8-1942-4B23-991F-B881BCCFDFD0}"/>
              </a:ext>
            </a:extLst>
          </p:cNvPr>
          <p:cNvSpPr txBox="1"/>
          <p:nvPr/>
        </p:nvSpPr>
        <p:spPr>
          <a:xfrm>
            <a:off x="149668" y="77565"/>
            <a:ext cx="8844664" cy="584775"/>
          </a:xfrm>
          <a:prstGeom prst="rect">
            <a:avLst/>
          </a:prstGeom>
          <a:noFill/>
        </p:spPr>
        <p:txBody>
          <a:bodyPr wrap="square" rtlCol="0">
            <a:spAutoFit/>
          </a:bodyPr>
          <a:lstStyle/>
          <a:p>
            <a:pPr algn="ctr"/>
            <a:r>
              <a:rPr lang="en-US" sz="3200" dirty="0"/>
              <a:t>How to Create Cartoons Using </a:t>
            </a:r>
            <a:r>
              <a:rPr lang="en-US" sz="3200" dirty="0" err="1"/>
              <a:t>Powerpoint</a:t>
            </a:r>
            <a:endParaRPr lang="en-US" sz="3200" dirty="0"/>
          </a:p>
        </p:txBody>
      </p:sp>
      <p:sp>
        <p:nvSpPr>
          <p:cNvPr id="12" name="Rectangle 11">
            <a:extLst>
              <a:ext uri="{FF2B5EF4-FFF2-40B4-BE49-F238E27FC236}">
                <a16:creationId xmlns:a16="http://schemas.microsoft.com/office/drawing/2014/main" id="{9285C53B-DA40-4AB6-A812-9D06AB6812FA}"/>
              </a:ext>
            </a:extLst>
          </p:cNvPr>
          <p:cNvSpPr/>
          <p:nvPr/>
        </p:nvSpPr>
        <p:spPr>
          <a:xfrm>
            <a:off x="3514151" y="4476999"/>
            <a:ext cx="2247900" cy="1800225"/>
          </a:xfrm>
          <a:prstGeom prst="rect">
            <a:avLst/>
          </a:pr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hidden="1">
            <a:extLst>
              <a:ext uri="{FF2B5EF4-FFF2-40B4-BE49-F238E27FC236}">
                <a16:creationId xmlns:a16="http://schemas.microsoft.com/office/drawing/2014/main" id="{52E20AC3-D294-40EF-AF6C-EBD8146D62E9}"/>
              </a:ext>
            </a:extLst>
          </p:cNvPr>
          <p:cNvSpPr/>
          <p:nvPr/>
        </p:nvSpPr>
        <p:spPr>
          <a:xfrm>
            <a:off x="3227647" y="1442971"/>
            <a:ext cx="2854451" cy="3936116"/>
          </a:xfrm>
          <a:custGeom>
            <a:avLst/>
            <a:gdLst>
              <a:gd name="connsiteX0" fmla="*/ 0 w 2853369"/>
              <a:gd name="connsiteY0" fmla="*/ 1966951 h 3933902"/>
              <a:gd name="connsiteX1" fmla="*/ 1426685 w 2853369"/>
              <a:gd name="connsiteY1" fmla="*/ 0 h 3933902"/>
              <a:gd name="connsiteX2" fmla="*/ 2853370 w 2853369"/>
              <a:gd name="connsiteY2" fmla="*/ 1966951 h 3933902"/>
              <a:gd name="connsiteX3" fmla="*/ 1426685 w 2853369"/>
              <a:gd name="connsiteY3" fmla="*/ 3933902 h 3933902"/>
              <a:gd name="connsiteX4" fmla="*/ 0 w 2853369"/>
              <a:gd name="connsiteY4" fmla="*/ 1966951 h 3933902"/>
              <a:gd name="connsiteX0" fmla="*/ 39033 w 2892403"/>
              <a:gd name="connsiteY0" fmla="*/ 2067136 h 4034087"/>
              <a:gd name="connsiteX1" fmla="*/ 494091 w 2892403"/>
              <a:gd name="connsiteY1" fmla="*/ 473075 h 4034087"/>
              <a:gd name="connsiteX2" fmla="*/ 1465718 w 2892403"/>
              <a:gd name="connsiteY2" fmla="*/ 100185 h 4034087"/>
              <a:gd name="connsiteX3" fmla="*/ 2892403 w 2892403"/>
              <a:gd name="connsiteY3" fmla="*/ 2067136 h 4034087"/>
              <a:gd name="connsiteX4" fmla="*/ 1465718 w 2892403"/>
              <a:gd name="connsiteY4" fmla="*/ 4034087 h 4034087"/>
              <a:gd name="connsiteX5" fmla="*/ 39033 w 2892403"/>
              <a:gd name="connsiteY5" fmla="*/ 2067136 h 4034087"/>
              <a:gd name="connsiteX0" fmla="*/ 39033 w 2914694"/>
              <a:gd name="connsiteY0" fmla="*/ 1967190 h 3934141"/>
              <a:gd name="connsiteX1" fmla="*/ 494091 w 2914694"/>
              <a:gd name="connsiteY1" fmla="*/ 373129 h 3934141"/>
              <a:gd name="connsiteX2" fmla="*/ 1465718 w 2914694"/>
              <a:gd name="connsiteY2" fmla="*/ 239 h 3934141"/>
              <a:gd name="connsiteX3" fmla="*/ 2411791 w 2914694"/>
              <a:gd name="connsiteY3" fmla="*/ 398530 h 3934141"/>
              <a:gd name="connsiteX4" fmla="*/ 2892403 w 2914694"/>
              <a:gd name="connsiteY4" fmla="*/ 1967190 h 3934141"/>
              <a:gd name="connsiteX5" fmla="*/ 1465718 w 2914694"/>
              <a:gd name="connsiteY5" fmla="*/ 3934141 h 3934141"/>
              <a:gd name="connsiteX6" fmla="*/ 39033 w 2914694"/>
              <a:gd name="connsiteY6" fmla="*/ 1967190 h 3934141"/>
              <a:gd name="connsiteX0" fmla="*/ 295 w 2875956"/>
              <a:gd name="connsiteY0" fmla="*/ 1967190 h 3975954"/>
              <a:gd name="connsiteX1" fmla="*/ 455353 w 2875956"/>
              <a:gd name="connsiteY1" fmla="*/ 373129 h 3975954"/>
              <a:gd name="connsiteX2" fmla="*/ 1426980 w 2875956"/>
              <a:gd name="connsiteY2" fmla="*/ 239 h 3975954"/>
              <a:gd name="connsiteX3" fmla="*/ 2373053 w 2875956"/>
              <a:gd name="connsiteY3" fmla="*/ 398530 h 3975954"/>
              <a:gd name="connsiteX4" fmla="*/ 2853665 w 2875956"/>
              <a:gd name="connsiteY4" fmla="*/ 1967190 h 3975954"/>
              <a:gd name="connsiteX5" fmla="*/ 1426980 w 2875956"/>
              <a:gd name="connsiteY5" fmla="*/ 3934141 h 3975954"/>
              <a:gd name="connsiteX6" fmla="*/ 404552 w 2875956"/>
              <a:gd name="connsiteY6" fmla="*/ 3205230 h 3975954"/>
              <a:gd name="connsiteX7" fmla="*/ 295 w 2875956"/>
              <a:gd name="connsiteY7" fmla="*/ 1967190 h 3975954"/>
              <a:gd name="connsiteX0" fmla="*/ 295 w 2854451"/>
              <a:gd name="connsiteY0" fmla="*/ 1967190 h 3936116"/>
              <a:gd name="connsiteX1" fmla="*/ 455353 w 2854451"/>
              <a:gd name="connsiteY1" fmla="*/ 373129 h 3936116"/>
              <a:gd name="connsiteX2" fmla="*/ 1426980 w 2854451"/>
              <a:gd name="connsiteY2" fmla="*/ 239 h 3936116"/>
              <a:gd name="connsiteX3" fmla="*/ 2373053 w 2854451"/>
              <a:gd name="connsiteY3" fmla="*/ 398530 h 3936116"/>
              <a:gd name="connsiteX4" fmla="*/ 2853665 w 2854451"/>
              <a:gd name="connsiteY4" fmla="*/ 1967190 h 3936116"/>
              <a:gd name="connsiteX5" fmla="*/ 2423852 w 2854451"/>
              <a:gd name="connsiteY5" fmla="*/ 3370329 h 3936116"/>
              <a:gd name="connsiteX6" fmla="*/ 1426980 w 2854451"/>
              <a:gd name="connsiteY6" fmla="*/ 3934141 h 3936116"/>
              <a:gd name="connsiteX7" fmla="*/ 404552 w 2854451"/>
              <a:gd name="connsiteY7" fmla="*/ 3205230 h 3936116"/>
              <a:gd name="connsiteX8" fmla="*/ 295 w 2854451"/>
              <a:gd name="connsiteY8" fmla="*/ 1967190 h 39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4451" h="3936116">
                <a:moveTo>
                  <a:pt x="295" y="1967190"/>
                </a:moveTo>
                <a:cubicBezTo>
                  <a:pt x="8762" y="1495173"/>
                  <a:pt x="217572" y="700954"/>
                  <a:pt x="455353" y="373129"/>
                </a:cubicBezTo>
                <a:cubicBezTo>
                  <a:pt x="693134" y="45304"/>
                  <a:pt x="1107363" y="-3994"/>
                  <a:pt x="1426980" y="239"/>
                </a:cubicBezTo>
                <a:cubicBezTo>
                  <a:pt x="1746597" y="4473"/>
                  <a:pt x="2135272" y="70705"/>
                  <a:pt x="2373053" y="398530"/>
                </a:cubicBezTo>
                <a:cubicBezTo>
                  <a:pt x="2610834" y="726355"/>
                  <a:pt x="2870599" y="1529040"/>
                  <a:pt x="2853665" y="1967190"/>
                </a:cubicBezTo>
                <a:cubicBezTo>
                  <a:pt x="2836732" y="2405340"/>
                  <a:pt x="2661633" y="3042504"/>
                  <a:pt x="2423852" y="3370329"/>
                </a:cubicBezTo>
                <a:cubicBezTo>
                  <a:pt x="2186071" y="3698154"/>
                  <a:pt x="1763530" y="3961657"/>
                  <a:pt x="1426980" y="3934141"/>
                </a:cubicBezTo>
                <a:cubicBezTo>
                  <a:pt x="1090430" y="3906625"/>
                  <a:pt x="642333" y="3533055"/>
                  <a:pt x="404552" y="3205230"/>
                </a:cubicBezTo>
                <a:cubicBezTo>
                  <a:pt x="166771" y="2877405"/>
                  <a:pt x="-8172" y="2439207"/>
                  <a:pt x="295" y="1967190"/>
                </a:cubicBezTo>
                <a:close/>
              </a:path>
            </a:pathLst>
          </a:custGeom>
          <a:solidFill>
            <a:srgbClr val="E1A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hidden="1">
            <a:extLst>
              <a:ext uri="{FF2B5EF4-FFF2-40B4-BE49-F238E27FC236}">
                <a16:creationId xmlns:a16="http://schemas.microsoft.com/office/drawing/2014/main" id="{ACA27007-7C5D-463A-A51F-5B0DF06BC857}"/>
              </a:ext>
            </a:extLst>
          </p:cNvPr>
          <p:cNvSpPr/>
          <p:nvPr/>
        </p:nvSpPr>
        <p:spPr>
          <a:xfrm rot="365143">
            <a:off x="6009076" y="3044247"/>
            <a:ext cx="175394"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hidden="1">
            <a:extLst>
              <a:ext uri="{FF2B5EF4-FFF2-40B4-BE49-F238E27FC236}">
                <a16:creationId xmlns:a16="http://schemas.microsoft.com/office/drawing/2014/main" id="{BF7080A4-FC83-418E-8D96-07B4F04302EB}"/>
              </a:ext>
            </a:extLst>
          </p:cNvPr>
          <p:cNvSpPr/>
          <p:nvPr/>
        </p:nvSpPr>
        <p:spPr>
          <a:xfrm rot="21234857" flipH="1">
            <a:off x="3009929" y="3042547"/>
            <a:ext cx="329313"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hidden="1">
            <a:extLst>
              <a:ext uri="{FF2B5EF4-FFF2-40B4-BE49-F238E27FC236}">
                <a16:creationId xmlns:a16="http://schemas.microsoft.com/office/drawing/2014/main" id="{1A26A3F1-89B7-4B6F-8B9F-B65121720184}"/>
              </a:ext>
            </a:extLst>
          </p:cNvPr>
          <p:cNvSpPr/>
          <p:nvPr/>
        </p:nvSpPr>
        <p:spPr>
          <a:xfrm>
            <a:off x="819150" y="5305425"/>
            <a:ext cx="7591425" cy="1581150"/>
          </a:xfrm>
          <a:custGeom>
            <a:avLst/>
            <a:gdLst>
              <a:gd name="connsiteX0" fmla="*/ 2381250 w 7591425"/>
              <a:gd name="connsiteY0" fmla="*/ 228600 h 1581150"/>
              <a:gd name="connsiteX1" fmla="*/ 2095500 w 7591425"/>
              <a:gd name="connsiteY1" fmla="*/ 495300 h 1581150"/>
              <a:gd name="connsiteX2" fmla="*/ 1657350 w 7591425"/>
              <a:gd name="connsiteY2" fmla="*/ 781050 h 1581150"/>
              <a:gd name="connsiteX3" fmla="*/ 1057275 w 7591425"/>
              <a:gd name="connsiteY3" fmla="*/ 828675 h 1581150"/>
              <a:gd name="connsiteX4" fmla="*/ 314325 w 7591425"/>
              <a:gd name="connsiteY4" fmla="*/ 1152525 h 1581150"/>
              <a:gd name="connsiteX5" fmla="*/ 38100 w 7591425"/>
              <a:gd name="connsiteY5" fmla="*/ 1228725 h 1581150"/>
              <a:gd name="connsiteX6" fmla="*/ 0 w 7591425"/>
              <a:gd name="connsiteY6" fmla="*/ 1562100 h 1581150"/>
              <a:gd name="connsiteX7" fmla="*/ 3457575 w 7591425"/>
              <a:gd name="connsiteY7" fmla="*/ 1552575 h 1581150"/>
              <a:gd name="connsiteX8" fmla="*/ 7591425 w 7591425"/>
              <a:gd name="connsiteY8" fmla="*/ 1533525 h 1581150"/>
              <a:gd name="connsiteX9" fmla="*/ 7524750 w 7591425"/>
              <a:gd name="connsiteY9" fmla="*/ 1162050 h 1581150"/>
              <a:gd name="connsiteX10" fmla="*/ 7162800 w 7591425"/>
              <a:gd name="connsiteY10" fmla="*/ 923925 h 1581150"/>
              <a:gd name="connsiteX11" fmla="*/ 6419850 w 7591425"/>
              <a:gd name="connsiteY11" fmla="*/ 704850 h 1581150"/>
              <a:gd name="connsiteX12" fmla="*/ 5962650 w 7591425"/>
              <a:gd name="connsiteY12" fmla="*/ 523875 h 1581150"/>
              <a:gd name="connsiteX13" fmla="*/ 5838825 w 7591425"/>
              <a:gd name="connsiteY13" fmla="*/ 476250 h 1581150"/>
              <a:gd name="connsiteX14" fmla="*/ 4962525 w 7591425"/>
              <a:gd name="connsiteY14" fmla="*/ 0 h 1581150"/>
              <a:gd name="connsiteX15" fmla="*/ 5048250 w 7591425"/>
              <a:gd name="connsiteY15" fmla="*/ 447675 h 1581150"/>
              <a:gd name="connsiteX16" fmla="*/ 4981575 w 7591425"/>
              <a:gd name="connsiteY16" fmla="*/ 742950 h 1581150"/>
              <a:gd name="connsiteX17" fmla="*/ 4791075 w 7591425"/>
              <a:gd name="connsiteY17" fmla="*/ 1038225 h 1581150"/>
              <a:gd name="connsiteX18" fmla="*/ 4581525 w 7591425"/>
              <a:gd name="connsiteY18" fmla="*/ 1133475 h 1581150"/>
              <a:gd name="connsiteX19" fmla="*/ 4600575 w 7591425"/>
              <a:gd name="connsiteY19" fmla="*/ 1581150 h 1581150"/>
              <a:gd name="connsiteX20" fmla="*/ 3419475 w 7591425"/>
              <a:gd name="connsiteY20" fmla="*/ 1581150 h 1581150"/>
              <a:gd name="connsiteX21" fmla="*/ 3495675 w 7591425"/>
              <a:gd name="connsiteY21" fmla="*/ 1247775 h 1581150"/>
              <a:gd name="connsiteX22" fmla="*/ 3114675 w 7591425"/>
              <a:gd name="connsiteY22" fmla="*/ 1171575 h 1581150"/>
              <a:gd name="connsiteX23" fmla="*/ 2762250 w 7591425"/>
              <a:gd name="connsiteY23" fmla="*/ 895350 h 1581150"/>
              <a:gd name="connsiteX24" fmla="*/ 2686050 w 7591425"/>
              <a:gd name="connsiteY24" fmla="*/ 828675 h 1581150"/>
              <a:gd name="connsiteX25" fmla="*/ 2476500 w 7591425"/>
              <a:gd name="connsiteY25" fmla="*/ 600075 h 1581150"/>
              <a:gd name="connsiteX26" fmla="*/ 2381250 w 7591425"/>
              <a:gd name="connsiteY26" fmla="*/ 22860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91425" h="1581150">
                <a:moveTo>
                  <a:pt x="2381250" y="228600"/>
                </a:moveTo>
                <a:lnTo>
                  <a:pt x="2095500" y="495300"/>
                </a:lnTo>
                <a:lnTo>
                  <a:pt x="1657350" y="781050"/>
                </a:lnTo>
                <a:lnTo>
                  <a:pt x="1057275" y="828675"/>
                </a:lnTo>
                <a:lnTo>
                  <a:pt x="314325" y="1152525"/>
                </a:lnTo>
                <a:lnTo>
                  <a:pt x="38100" y="1228725"/>
                </a:lnTo>
                <a:lnTo>
                  <a:pt x="0" y="1562100"/>
                </a:lnTo>
                <a:lnTo>
                  <a:pt x="3457575" y="1552575"/>
                </a:lnTo>
                <a:lnTo>
                  <a:pt x="7591425" y="1533525"/>
                </a:lnTo>
                <a:lnTo>
                  <a:pt x="7524750" y="1162050"/>
                </a:lnTo>
                <a:lnTo>
                  <a:pt x="7162800" y="923925"/>
                </a:lnTo>
                <a:lnTo>
                  <a:pt x="6419850" y="704850"/>
                </a:lnTo>
                <a:lnTo>
                  <a:pt x="5962650" y="523875"/>
                </a:lnTo>
                <a:lnTo>
                  <a:pt x="5838825" y="476250"/>
                </a:lnTo>
                <a:lnTo>
                  <a:pt x="4962525" y="0"/>
                </a:lnTo>
                <a:lnTo>
                  <a:pt x="5048250" y="447675"/>
                </a:lnTo>
                <a:lnTo>
                  <a:pt x="4981575" y="742950"/>
                </a:lnTo>
                <a:lnTo>
                  <a:pt x="4791075" y="1038225"/>
                </a:lnTo>
                <a:lnTo>
                  <a:pt x="4581525" y="1133475"/>
                </a:lnTo>
                <a:lnTo>
                  <a:pt x="4600575" y="1581150"/>
                </a:lnTo>
                <a:lnTo>
                  <a:pt x="3419475" y="1581150"/>
                </a:lnTo>
                <a:lnTo>
                  <a:pt x="3495675" y="1247775"/>
                </a:lnTo>
                <a:lnTo>
                  <a:pt x="3114675" y="1171575"/>
                </a:lnTo>
                <a:lnTo>
                  <a:pt x="2762250" y="895350"/>
                </a:lnTo>
                <a:lnTo>
                  <a:pt x="2686050" y="828675"/>
                </a:lnTo>
                <a:lnTo>
                  <a:pt x="2476500" y="600075"/>
                </a:lnTo>
                <a:lnTo>
                  <a:pt x="2381250" y="228600"/>
                </a:lnTo>
                <a:close/>
              </a:path>
            </a:pathLst>
          </a:custGeom>
          <a:solidFill>
            <a:srgbClr val="28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hidden="1">
            <a:extLst>
              <a:ext uri="{FF2B5EF4-FFF2-40B4-BE49-F238E27FC236}">
                <a16:creationId xmlns:a16="http://schemas.microsoft.com/office/drawing/2014/main" id="{6396D666-CD53-4F51-9A2F-AC399AE6245B}"/>
              </a:ext>
            </a:extLst>
          </p:cNvPr>
          <p:cNvSpPr/>
          <p:nvPr/>
        </p:nvSpPr>
        <p:spPr>
          <a:xfrm>
            <a:off x="3162728" y="4613153"/>
            <a:ext cx="2780235" cy="2435575"/>
          </a:xfrm>
          <a:custGeom>
            <a:avLst/>
            <a:gdLst>
              <a:gd name="connsiteX0" fmla="*/ 257175 w 2657475"/>
              <a:gd name="connsiteY0" fmla="*/ 0 h 1962150"/>
              <a:gd name="connsiteX1" fmla="*/ 304800 w 2657475"/>
              <a:gd name="connsiteY1" fmla="*/ 323850 h 1962150"/>
              <a:gd name="connsiteX2" fmla="*/ 723900 w 2657475"/>
              <a:gd name="connsiteY2" fmla="*/ 733425 h 1962150"/>
              <a:gd name="connsiteX3" fmla="*/ 1200150 w 2657475"/>
              <a:gd name="connsiteY3" fmla="*/ 1076325 h 1962150"/>
              <a:gd name="connsiteX4" fmla="*/ 1724025 w 2657475"/>
              <a:gd name="connsiteY4" fmla="*/ 1209675 h 1962150"/>
              <a:gd name="connsiteX5" fmla="*/ 2057400 w 2657475"/>
              <a:gd name="connsiteY5" fmla="*/ 1047750 h 1962150"/>
              <a:gd name="connsiteX6" fmla="*/ 2247900 w 2657475"/>
              <a:gd name="connsiteY6" fmla="*/ 676275 h 1962150"/>
              <a:gd name="connsiteX7" fmla="*/ 2486025 w 2657475"/>
              <a:gd name="connsiteY7" fmla="*/ 333375 h 1962150"/>
              <a:gd name="connsiteX8" fmla="*/ 2552700 w 2657475"/>
              <a:gd name="connsiteY8" fmla="*/ 285750 h 1962150"/>
              <a:gd name="connsiteX9" fmla="*/ 2657475 w 2657475"/>
              <a:gd name="connsiteY9" fmla="*/ 609600 h 1962150"/>
              <a:gd name="connsiteX10" fmla="*/ 2628900 w 2657475"/>
              <a:gd name="connsiteY10" fmla="*/ 828675 h 1962150"/>
              <a:gd name="connsiteX11" fmla="*/ 2581275 w 2657475"/>
              <a:gd name="connsiteY11" fmla="*/ 1143000 h 1962150"/>
              <a:gd name="connsiteX12" fmla="*/ 2314575 w 2657475"/>
              <a:gd name="connsiteY12" fmla="*/ 1524000 h 1962150"/>
              <a:gd name="connsiteX13" fmla="*/ 2133600 w 2657475"/>
              <a:gd name="connsiteY13" fmla="*/ 1524000 h 1962150"/>
              <a:gd name="connsiteX14" fmla="*/ 2200275 w 2657475"/>
              <a:gd name="connsiteY14" fmla="*/ 1962150 h 1962150"/>
              <a:gd name="connsiteX15" fmla="*/ 1038225 w 2657475"/>
              <a:gd name="connsiteY15" fmla="*/ 1962150 h 1962150"/>
              <a:gd name="connsiteX16" fmla="*/ 1104900 w 2657475"/>
              <a:gd name="connsiteY16" fmla="*/ 1647825 h 1962150"/>
              <a:gd name="connsiteX17" fmla="*/ 609600 w 2657475"/>
              <a:gd name="connsiteY17" fmla="*/ 1524000 h 1962150"/>
              <a:gd name="connsiteX18" fmla="*/ 123825 w 2657475"/>
              <a:gd name="connsiteY18" fmla="*/ 1104900 h 1962150"/>
              <a:gd name="connsiteX19" fmla="*/ 0 w 2657475"/>
              <a:gd name="connsiteY19" fmla="*/ 695325 h 1962150"/>
              <a:gd name="connsiteX20" fmla="*/ 0 w 2657475"/>
              <a:gd name="connsiteY20" fmla="*/ 266700 h 1962150"/>
              <a:gd name="connsiteX21" fmla="*/ 257175 w 2657475"/>
              <a:gd name="connsiteY21" fmla="*/ 0 h 1962150"/>
              <a:gd name="connsiteX0" fmla="*/ 329515 w 2657475"/>
              <a:gd name="connsiteY0" fmla="*/ 0 h 1946922"/>
              <a:gd name="connsiteX1" fmla="*/ 304800 w 2657475"/>
              <a:gd name="connsiteY1" fmla="*/ 308622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930968 w 2657475"/>
              <a:gd name="connsiteY16" fmla="*/ 1805089 h 1946922"/>
              <a:gd name="connsiteX17" fmla="*/ 1104900 w 2657475"/>
              <a:gd name="connsiteY17" fmla="*/ 1632597 h 1946922"/>
              <a:gd name="connsiteX18" fmla="*/ 609600 w 2657475"/>
              <a:gd name="connsiteY18" fmla="*/ 1508772 h 1946922"/>
              <a:gd name="connsiteX19" fmla="*/ 123825 w 2657475"/>
              <a:gd name="connsiteY19" fmla="*/ 1089672 h 1946922"/>
              <a:gd name="connsiteX20" fmla="*/ 0 w 2657475"/>
              <a:gd name="connsiteY20" fmla="*/ 680097 h 1946922"/>
              <a:gd name="connsiteX21" fmla="*/ 0 w 2657475"/>
              <a:gd name="connsiteY21" fmla="*/ 251472 h 1946922"/>
              <a:gd name="connsiteX22" fmla="*/ 329515 w 2657475"/>
              <a:gd name="connsiteY22" fmla="*/ 0 h 194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7475" h="1946922">
                <a:moveTo>
                  <a:pt x="329515" y="0"/>
                </a:moveTo>
                <a:lnTo>
                  <a:pt x="331927" y="301008"/>
                </a:lnTo>
                <a:lnTo>
                  <a:pt x="723900" y="718197"/>
                </a:lnTo>
                <a:lnTo>
                  <a:pt x="1200150" y="1061097"/>
                </a:lnTo>
                <a:lnTo>
                  <a:pt x="1724025" y="1194447"/>
                </a:lnTo>
                <a:lnTo>
                  <a:pt x="2057400" y="1032522"/>
                </a:lnTo>
                <a:lnTo>
                  <a:pt x="2247900" y="661047"/>
                </a:lnTo>
                <a:lnTo>
                  <a:pt x="2486025" y="318147"/>
                </a:lnTo>
                <a:lnTo>
                  <a:pt x="2480360" y="194382"/>
                </a:lnTo>
                <a:lnTo>
                  <a:pt x="2657475" y="594372"/>
                </a:lnTo>
                <a:lnTo>
                  <a:pt x="2628900" y="813447"/>
                </a:lnTo>
                <a:lnTo>
                  <a:pt x="2581275" y="1127772"/>
                </a:lnTo>
                <a:lnTo>
                  <a:pt x="2314575" y="1508772"/>
                </a:lnTo>
                <a:lnTo>
                  <a:pt x="2133600" y="1508772"/>
                </a:lnTo>
                <a:lnTo>
                  <a:pt x="2200275" y="1946922"/>
                </a:lnTo>
                <a:lnTo>
                  <a:pt x="1038225" y="1946922"/>
                </a:lnTo>
                <a:cubicBezTo>
                  <a:pt x="1050699" y="1889492"/>
                  <a:pt x="918494" y="1862519"/>
                  <a:pt x="930968" y="1805089"/>
                </a:cubicBezTo>
                <a:lnTo>
                  <a:pt x="1104900" y="1632597"/>
                </a:lnTo>
                <a:lnTo>
                  <a:pt x="609600" y="1508772"/>
                </a:lnTo>
                <a:lnTo>
                  <a:pt x="123825" y="1089672"/>
                </a:lnTo>
                <a:lnTo>
                  <a:pt x="0" y="680097"/>
                </a:lnTo>
                <a:lnTo>
                  <a:pt x="0" y="251472"/>
                </a:lnTo>
                <a:lnTo>
                  <a:pt x="329515" y="0"/>
                </a:lnTo>
                <a:close/>
              </a:path>
            </a:pathLst>
          </a:custGeom>
          <a:solidFill>
            <a:srgbClr val="98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hidden="1">
            <a:extLst>
              <a:ext uri="{FF2B5EF4-FFF2-40B4-BE49-F238E27FC236}">
                <a16:creationId xmlns:a16="http://schemas.microsoft.com/office/drawing/2014/main" id="{DF20A58A-5C82-4226-A24E-883E33226D76}"/>
              </a:ext>
            </a:extLst>
          </p:cNvPr>
          <p:cNvSpPr/>
          <p:nvPr/>
        </p:nvSpPr>
        <p:spPr>
          <a:xfrm>
            <a:off x="3489144" y="2740980"/>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4" hidden="1">
            <a:extLst>
              <a:ext uri="{FF2B5EF4-FFF2-40B4-BE49-F238E27FC236}">
                <a16:creationId xmlns:a16="http://schemas.microsoft.com/office/drawing/2014/main" id="{68CE891C-09CF-41C3-B3F9-BE044F0FC58D}"/>
              </a:ext>
            </a:extLst>
          </p:cNvPr>
          <p:cNvSpPr/>
          <p:nvPr/>
        </p:nvSpPr>
        <p:spPr>
          <a:xfrm flipH="1">
            <a:off x="4866014" y="2758139"/>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hidden="1">
            <a:extLst>
              <a:ext uri="{FF2B5EF4-FFF2-40B4-BE49-F238E27FC236}">
                <a16:creationId xmlns:a16="http://schemas.microsoft.com/office/drawing/2014/main" id="{9C522F72-AA41-4342-A9C9-7441D44FA2DB}"/>
              </a:ext>
            </a:extLst>
          </p:cNvPr>
          <p:cNvSpPr/>
          <p:nvPr/>
        </p:nvSpPr>
        <p:spPr>
          <a:xfrm rot="15527264">
            <a:off x="3213864" y="2804405"/>
            <a:ext cx="294953" cy="402427"/>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6" hidden="1">
            <a:extLst>
              <a:ext uri="{FF2B5EF4-FFF2-40B4-BE49-F238E27FC236}">
                <a16:creationId xmlns:a16="http://schemas.microsoft.com/office/drawing/2014/main" id="{FDA4C175-5E63-458F-9577-28AC74EDD58F}"/>
              </a:ext>
            </a:extLst>
          </p:cNvPr>
          <p:cNvSpPr/>
          <p:nvPr/>
        </p:nvSpPr>
        <p:spPr>
          <a:xfrm rot="6072736" flipH="1">
            <a:off x="5908552" y="2865244"/>
            <a:ext cx="294953" cy="251376"/>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hidden="1">
            <a:extLst>
              <a:ext uri="{FF2B5EF4-FFF2-40B4-BE49-F238E27FC236}">
                <a16:creationId xmlns:a16="http://schemas.microsoft.com/office/drawing/2014/main" id="{EC66D5BF-37C2-487B-88AE-0404A9B987DC}"/>
              </a:ext>
            </a:extLst>
          </p:cNvPr>
          <p:cNvSpPr/>
          <p:nvPr/>
        </p:nvSpPr>
        <p:spPr>
          <a:xfrm>
            <a:off x="4562370" y="2821831"/>
            <a:ext cx="371580" cy="152560"/>
          </a:xfrm>
          <a:custGeom>
            <a:avLst/>
            <a:gdLst>
              <a:gd name="connsiteX0" fmla="*/ 0 w 371580"/>
              <a:gd name="connsiteY0" fmla="*/ 0 h 152560"/>
              <a:gd name="connsiteX1" fmla="*/ 371580 w 371580"/>
              <a:gd name="connsiteY1" fmla="*/ 0 h 152560"/>
              <a:gd name="connsiteX2" fmla="*/ 371580 w 371580"/>
              <a:gd name="connsiteY2" fmla="*/ 152560 h 152560"/>
              <a:gd name="connsiteX3" fmla="*/ 0 w 371580"/>
              <a:gd name="connsiteY3" fmla="*/ 152560 h 152560"/>
              <a:gd name="connsiteX4" fmla="*/ 0 w 371580"/>
              <a:gd name="connsiteY4" fmla="*/ 0 h 152560"/>
              <a:gd name="connsiteX0" fmla="*/ 0 w 371580"/>
              <a:gd name="connsiteY0" fmla="*/ 0 h 152560"/>
              <a:gd name="connsiteX1" fmla="*/ 371580 w 371580"/>
              <a:gd name="connsiteY1" fmla="*/ 0 h 152560"/>
              <a:gd name="connsiteX2" fmla="*/ 371580 w 371580"/>
              <a:gd name="connsiteY2" fmla="*/ 152560 h 152560"/>
              <a:gd name="connsiteX3" fmla="*/ 200130 w 371580"/>
              <a:gd name="connsiteY3" fmla="*/ 92819 h 152560"/>
              <a:gd name="connsiteX4" fmla="*/ 0 w 371580"/>
              <a:gd name="connsiteY4" fmla="*/ 152560 h 152560"/>
              <a:gd name="connsiteX5" fmla="*/ 0 w 371580"/>
              <a:gd name="connsiteY5" fmla="*/ 0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80" h="152560">
                <a:moveTo>
                  <a:pt x="0" y="0"/>
                </a:moveTo>
                <a:lnTo>
                  <a:pt x="371580" y="0"/>
                </a:lnTo>
                <a:lnTo>
                  <a:pt x="371580" y="152560"/>
                </a:lnTo>
                <a:cubicBezTo>
                  <a:pt x="314430" y="151696"/>
                  <a:pt x="257280" y="93683"/>
                  <a:pt x="200130" y="92819"/>
                </a:cubicBezTo>
                <a:lnTo>
                  <a:pt x="0" y="15256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hidden="1">
            <a:extLst>
              <a:ext uri="{FF2B5EF4-FFF2-40B4-BE49-F238E27FC236}">
                <a16:creationId xmlns:a16="http://schemas.microsoft.com/office/drawing/2014/main" id="{DAFF299F-43A0-4CA4-B4B8-EE90DFACBDC1}"/>
              </a:ext>
            </a:extLst>
          </p:cNvPr>
          <p:cNvSpPr/>
          <p:nvPr/>
        </p:nvSpPr>
        <p:spPr>
          <a:xfrm>
            <a:off x="3174585" y="4048125"/>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hidden="1">
            <a:extLst>
              <a:ext uri="{FF2B5EF4-FFF2-40B4-BE49-F238E27FC236}">
                <a16:creationId xmlns:a16="http://schemas.microsoft.com/office/drawing/2014/main" id="{10430108-15CE-4526-829C-DDC89293D219}"/>
              </a:ext>
            </a:extLst>
          </p:cNvPr>
          <p:cNvSpPr/>
          <p:nvPr/>
        </p:nvSpPr>
        <p:spPr>
          <a:xfrm>
            <a:off x="5957897" y="3979038"/>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oon 27" hidden="1">
            <a:extLst>
              <a:ext uri="{FF2B5EF4-FFF2-40B4-BE49-F238E27FC236}">
                <a16:creationId xmlns:a16="http://schemas.microsoft.com/office/drawing/2014/main" id="{29ECACEB-93C3-4C04-9C13-F8AFB3112308}"/>
              </a:ext>
            </a:extLst>
          </p:cNvPr>
          <p:cNvSpPr/>
          <p:nvPr/>
        </p:nvSpPr>
        <p:spPr>
          <a:xfrm rot="5400000">
            <a:off x="5213274" y="2132351"/>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7" hidden="1">
            <a:extLst>
              <a:ext uri="{FF2B5EF4-FFF2-40B4-BE49-F238E27FC236}">
                <a16:creationId xmlns:a16="http://schemas.microsoft.com/office/drawing/2014/main" id="{C37AA05E-06D6-46E8-9A53-406E89E3937B}"/>
              </a:ext>
            </a:extLst>
          </p:cNvPr>
          <p:cNvSpPr/>
          <p:nvPr/>
        </p:nvSpPr>
        <p:spPr>
          <a:xfrm rot="16200000" flipH="1">
            <a:off x="3932991" y="2132352"/>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hidden="1">
            <a:extLst>
              <a:ext uri="{FF2B5EF4-FFF2-40B4-BE49-F238E27FC236}">
                <a16:creationId xmlns:a16="http://schemas.microsoft.com/office/drawing/2014/main" id="{EE919F8C-3F70-4C52-A814-5C058A4AD7A6}"/>
              </a:ext>
            </a:extLst>
          </p:cNvPr>
          <p:cNvSpPr/>
          <p:nvPr/>
        </p:nvSpPr>
        <p:spPr>
          <a:xfrm>
            <a:off x="4189819" y="4174779"/>
            <a:ext cx="952431" cy="314325"/>
          </a:xfrm>
          <a:custGeom>
            <a:avLst/>
            <a:gdLst>
              <a:gd name="connsiteX0" fmla="*/ 571500 w 1019175"/>
              <a:gd name="connsiteY0" fmla="*/ 19050 h 314325"/>
              <a:gd name="connsiteX1" fmla="*/ 666750 w 1019175"/>
              <a:gd name="connsiteY1" fmla="*/ 0 h 314325"/>
              <a:gd name="connsiteX2" fmla="*/ 838200 w 1019175"/>
              <a:gd name="connsiteY2" fmla="*/ 76200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65714 w 1019175"/>
              <a:gd name="connsiteY8" fmla="*/ 6569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78493 w 1019175"/>
              <a:gd name="connsiteY8" fmla="*/ 113557 h 314325"/>
              <a:gd name="connsiteX9" fmla="*/ 265714 w 1019175"/>
              <a:gd name="connsiteY9" fmla="*/ 6569 h 314325"/>
              <a:gd name="connsiteX10" fmla="*/ 504825 w 1019175"/>
              <a:gd name="connsiteY10" fmla="*/ 19050 h 314325"/>
              <a:gd name="connsiteX11" fmla="*/ 571500 w 1019175"/>
              <a:gd name="connsiteY11" fmla="*/ 19050 h 314325"/>
              <a:gd name="connsiteX0" fmla="*/ 548140 w 995815"/>
              <a:gd name="connsiteY0" fmla="*/ 19050 h 314325"/>
              <a:gd name="connsiteX1" fmla="*/ 643390 w 995815"/>
              <a:gd name="connsiteY1" fmla="*/ 0 h 314325"/>
              <a:gd name="connsiteX2" fmla="*/ 825351 w 995815"/>
              <a:gd name="connsiteY2" fmla="*/ 55179 h 314325"/>
              <a:gd name="connsiteX3" fmla="*/ 995815 w 995815"/>
              <a:gd name="connsiteY3" fmla="*/ 209550 h 314325"/>
              <a:gd name="connsiteX4" fmla="*/ 776740 w 995815"/>
              <a:gd name="connsiteY4" fmla="*/ 304800 h 314325"/>
              <a:gd name="connsiteX5" fmla="*/ 500515 w 995815"/>
              <a:gd name="connsiteY5" fmla="*/ 314325 h 314325"/>
              <a:gd name="connsiteX6" fmla="*/ 186190 w 995815"/>
              <a:gd name="connsiteY6" fmla="*/ 257175 h 314325"/>
              <a:gd name="connsiteX7" fmla="*/ 0 w 995815"/>
              <a:gd name="connsiteY7" fmla="*/ 169990 h 314325"/>
              <a:gd name="connsiteX8" fmla="*/ 55133 w 995815"/>
              <a:gd name="connsiteY8" fmla="*/ 113557 h 314325"/>
              <a:gd name="connsiteX9" fmla="*/ 242354 w 995815"/>
              <a:gd name="connsiteY9" fmla="*/ 6569 h 314325"/>
              <a:gd name="connsiteX10" fmla="*/ 481465 w 995815"/>
              <a:gd name="connsiteY10" fmla="*/ 19050 h 314325"/>
              <a:gd name="connsiteX11" fmla="*/ 548140 w 995815"/>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19050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55759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48458 w 952431"/>
              <a:gd name="connsiteY8" fmla="*/ 213674 h 314325"/>
              <a:gd name="connsiteX9" fmla="*/ 0 w 952431"/>
              <a:gd name="connsiteY9" fmla="*/ 169990 h 314325"/>
              <a:gd name="connsiteX10" fmla="*/ 55133 w 952431"/>
              <a:gd name="connsiteY10" fmla="*/ 113557 h 314325"/>
              <a:gd name="connsiteX11" fmla="*/ 242354 w 952431"/>
              <a:gd name="connsiteY11" fmla="*/ 6569 h 314325"/>
              <a:gd name="connsiteX12" fmla="*/ 481465 w 952431"/>
              <a:gd name="connsiteY12" fmla="*/ 19050 h 314325"/>
              <a:gd name="connsiteX13" fmla="*/ 548140 w 952431"/>
              <a:gd name="connsiteY13" fmla="*/ 557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31" h="314325">
                <a:moveTo>
                  <a:pt x="548140" y="55759"/>
                </a:moveTo>
                <a:lnTo>
                  <a:pt x="643390" y="0"/>
                </a:lnTo>
                <a:cubicBezTo>
                  <a:pt x="667561" y="8930"/>
                  <a:pt x="698407" y="4510"/>
                  <a:pt x="722578" y="13440"/>
                </a:cubicBezTo>
                <a:lnTo>
                  <a:pt x="825351" y="55179"/>
                </a:lnTo>
                <a:lnTo>
                  <a:pt x="952431" y="186190"/>
                </a:lnTo>
                <a:cubicBezTo>
                  <a:pt x="907216" y="252425"/>
                  <a:pt x="835304" y="265263"/>
                  <a:pt x="776740" y="304800"/>
                </a:cubicBezTo>
                <a:lnTo>
                  <a:pt x="500515" y="314325"/>
                </a:lnTo>
                <a:lnTo>
                  <a:pt x="186190" y="257175"/>
                </a:lnTo>
                <a:cubicBezTo>
                  <a:pt x="154741" y="240450"/>
                  <a:pt x="79907" y="230399"/>
                  <a:pt x="48458" y="213674"/>
                </a:cubicBezTo>
                <a:lnTo>
                  <a:pt x="0" y="169990"/>
                </a:lnTo>
                <a:cubicBezTo>
                  <a:pt x="38401" y="141167"/>
                  <a:pt x="16732" y="142380"/>
                  <a:pt x="55133" y="113557"/>
                </a:cubicBezTo>
                <a:lnTo>
                  <a:pt x="242354" y="6569"/>
                </a:lnTo>
                <a:lnTo>
                  <a:pt x="481465" y="19050"/>
                </a:lnTo>
                <a:lnTo>
                  <a:pt x="548140" y="55759"/>
                </a:lnTo>
                <a:close/>
              </a:path>
            </a:pathLst>
          </a:custGeom>
          <a:solidFill>
            <a:srgbClr val="B6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hidden="1">
            <a:extLst>
              <a:ext uri="{FF2B5EF4-FFF2-40B4-BE49-F238E27FC236}">
                <a16:creationId xmlns:a16="http://schemas.microsoft.com/office/drawing/2014/main" id="{A89B64A8-2623-4ED6-9E8A-BBC0C6893B1F}"/>
              </a:ext>
            </a:extLst>
          </p:cNvPr>
          <p:cNvSpPr/>
          <p:nvPr/>
        </p:nvSpPr>
        <p:spPr>
          <a:xfrm>
            <a:off x="5011698" y="2814966"/>
            <a:ext cx="581025" cy="192864"/>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35227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92864">
                <a:moveTo>
                  <a:pt x="0" y="126189"/>
                </a:moveTo>
                <a:lnTo>
                  <a:pt x="135227" y="0"/>
                </a:lnTo>
                <a:lnTo>
                  <a:pt x="428625" y="21414"/>
                </a:lnTo>
                <a:lnTo>
                  <a:pt x="581025" y="164289"/>
                </a:lnTo>
                <a:lnTo>
                  <a:pt x="381000" y="192864"/>
                </a:lnTo>
                <a:lnTo>
                  <a:pt x="152400" y="192864"/>
                </a:lnTo>
                <a:lnTo>
                  <a:pt x="0" y="126189"/>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hidden="1">
            <a:extLst>
              <a:ext uri="{FF2B5EF4-FFF2-40B4-BE49-F238E27FC236}">
                <a16:creationId xmlns:a16="http://schemas.microsoft.com/office/drawing/2014/main" id="{52D1A32D-F25A-4600-8935-AFD349F67069}"/>
              </a:ext>
            </a:extLst>
          </p:cNvPr>
          <p:cNvSpPr/>
          <p:nvPr/>
        </p:nvSpPr>
        <p:spPr>
          <a:xfrm flipH="1">
            <a:off x="3786210" y="2837146"/>
            <a:ext cx="581025" cy="180480"/>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68599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 name="connsiteX0" fmla="*/ 0 w 581025"/>
              <a:gd name="connsiteY0" fmla="*/ 126510 h 193185"/>
              <a:gd name="connsiteX1" fmla="*/ 168599 w 581025"/>
              <a:gd name="connsiteY1" fmla="*/ 321 h 193185"/>
              <a:gd name="connsiteX2" fmla="*/ 428625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26510 h 193185"/>
              <a:gd name="connsiteX1" fmla="*/ 168599 w 581025"/>
              <a:gd name="connsiteY1" fmla="*/ 321 h 193185"/>
              <a:gd name="connsiteX2" fmla="*/ 465334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13805 h 180480"/>
              <a:gd name="connsiteX1" fmla="*/ 178610 w 581025"/>
              <a:gd name="connsiteY1" fmla="*/ 965 h 180480"/>
              <a:gd name="connsiteX2" fmla="*/ 465334 w 581025"/>
              <a:gd name="connsiteY2" fmla="*/ 9030 h 180480"/>
              <a:gd name="connsiteX3" fmla="*/ 581025 w 581025"/>
              <a:gd name="connsiteY3" fmla="*/ 151905 h 180480"/>
              <a:gd name="connsiteX4" fmla="*/ 381000 w 581025"/>
              <a:gd name="connsiteY4" fmla="*/ 180480 h 180480"/>
              <a:gd name="connsiteX5" fmla="*/ 152400 w 581025"/>
              <a:gd name="connsiteY5" fmla="*/ 180480 h 180480"/>
              <a:gd name="connsiteX6" fmla="*/ 0 w 581025"/>
              <a:gd name="connsiteY6" fmla="*/ 113805 h 1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80480">
                <a:moveTo>
                  <a:pt x="0" y="113805"/>
                </a:moveTo>
                <a:lnTo>
                  <a:pt x="178610" y="965"/>
                </a:lnTo>
                <a:cubicBezTo>
                  <a:pt x="278634" y="-1909"/>
                  <a:pt x="378659" y="1892"/>
                  <a:pt x="465334" y="9030"/>
                </a:cubicBezTo>
                <a:lnTo>
                  <a:pt x="581025" y="151905"/>
                </a:lnTo>
                <a:lnTo>
                  <a:pt x="381000" y="180480"/>
                </a:lnTo>
                <a:lnTo>
                  <a:pt x="152400" y="180480"/>
                </a:lnTo>
                <a:lnTo>
                  <a:pt x="0" y="113805"/>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hidden="1">
            <a:extLst>
              <a:ext uri="{FF2B5EF4-FFF2-40B4-BE49-F238E27FC236}">
                <a16:creationId xmlns:a16="http://schemas.microsoft.com/office/drawing/2014/main" id="{2811D704-B1A5-4132-8F6F-98019E241ACD}"/>
              </a:ext>
            </a:extLst>
          </p:cNvPr>
          <p:cNvSpPr/>
          <p:nvPr/>
        </p:nvSpPr>
        <p:spPr>
          <a:xfrm rot="20248372">
            <a:off x="5019586" y="2817844"/>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hidden="1">
            <a:extLst>
              <a:ext uri="{FF2B5EF4-FFF2-40B4-BE49-F238E27FC236}">
                <a16:creationId xmlns:a16="http://schemas.microsoft.com/office/drawing/2014/main" id="{EB724F8D-0F18-4824-9368-E505EC28EA4A}"/>
              </a:ext>
            </a:extLst>
          </p:cNvPr>
          <p:cNvSpPr/>
          <p:nvPr/>
        </p:nvSpPr>
        <p:spPr>
          <a:xfrm rot="20248372">
            <a:off x="3827262" y="2835478"/>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66" name="Ink 65" hidden="1">
                <a:extLst>
                  <a:ext uri="{FF2B5EF4-FFF2-40B4-BE49-F238E27FC236}">
                    <a16:creationId xmlns:a16="http://schemas.microsoft.com/office/drawing/2014/main" id="{1063F2AC-1008-40BA-8E1C-79836BA74480}"/>
                  </a:ext>
                </a:extLst>
              </p14:cNvPr>
              <p14:cNvContentPartPr/>
              <p14:nvPr/>
            </p14:nvContentPartPr>
            <p14:xfrm>
              <a:off x="3961605" y="4180320"/>
              <a:ext cx="1430280" cy="365940"/>
            </p14:xfrm>
          </p:contentPart>
        </mc:Choice>
        <mc:Fallback xmlns="">
          <p:pic>
            <p:nvPicPr>
              <p:cNvPr id="66" name="Ink 65" hidden="1">
                <a:extLst>
                  <a:ext uri="{FF2B5EF4-FFF2-40B4-BE49-F238E27FC236}">
                    <a16:creationId xmlns:a16="http://schemas.microsoft.com/office/drawing/2014/main" id="{1063F2AC-1008-40BA-8E1C-79836BA74480}"/>
                  </a:ext>
                </a:extLst>
              </p:cNvPr>
              <p:cNvPicPr/>
              <p:nvPr/>
            </p:nvPicPr>
            <p:blipFill>
              <a:blip r:embed="rId9"/>
              <a:stretch>
                <a:fillRect/>
              </a:stretch>
            </p:blipFill>
            <p:spPr>
              <a:xfrm>
                <a:off x="3957285" y="4176002"/>
                <a:ext cx="1438920" cy="3745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Ink 73" hidden="1">
                <a:extLst>
                  <a:ext uri="{FF2B5EF4-FFF2-40B4-BE49-F238E27FC236}">
                    <a16:creationId xmlns:a16="http://schemas.microsoft.com/office/drawing/2014/main" id="{4328EAAA-963D-4377-8B1A-0EFC779B38E5}"/>
                  </a:ext>
                </a:extLst>
              </p14:cNvPr>
              <p14:cNvContentPartPr/>
              <p14:nvPr/>
            </p14:nvContentPartPr>
            <p14:xfrm>
              <a:off x="4370925" y="3238380"/>
              <a:ext cx="687600" cy="619920"/>
            </p14:xfrm>
          </p:contentPart>
        </mc:Choice>
        <mc:Fallback xmlns="">
          <p:pic>
            <p:nvPicPr>
              <p:cNvPr id="74" name="Ink 73" hidden="1">
                <a:extLst>
                  <a:ext uri="{FF2B5EF4-FFF2-40B4-BE49-F238E27FC236}">
                    <a16:creationId xmlns:a16="http://schemas.microsoft.com/office/drawing/2014/main" id="{4328EAAA-963D-4377-8B1A-0EFC779B38E5}"/>
                  </a:ext>
                </a:extLst>
              </p:cNvPr>
              <p:cNvPicPr/>
              <p:nvPr/>
            </p:nvPicPr>
            <p:blipFill>
              <a:blip r:embed="rId11"/>
              <a:stretch>
                <a:fillRect/>
              </a:stretch>
            </p:blipFill>
            <p:spPr>
              <a:xfrm>
                <a:off x="4366605" y="3234060"/>
                <a:ext cx="696240" cy="628560"/>
              </a:xfrm>
              <a:prstGeom prst="rect">
                <a:avLst/>
              </a:prstGeom>
            </p:spPr>
          </p:pic>
        </mc:Fallback>
      </mc:AlternateContent>
      <p:sp>
        <p:nvSpPr>
          <p:cNvPr id="76" name="Thought Bubble: Cloud 75" hidden="1">
            <a:extLst>
              <a:ext uri="{FF2B5EF4-FFF2-40B4-BE49-F238E27FC236}">
                <a16:creationId xmlns:a16="http://schemas.microsoft.com/office/drawing/2014/main" id="{DE0DDA61-83B3-49EE-B526-43825FFB8A18}"/>
              </a:ext>
            </a:extLst>
          </p:cNvPr>
          <p:cNvSpPr/>
          <p:nvPr/>
        </p:nvSpPr>
        <p:spPr>
          <a:xfrm>
            <a:off x="149669" y="792965"/>
            <a:ext cx="2655722" cy="1630874"/>
          </a:xfrm>
          <a:prstGeom prst="cloudCallout">
            <a:avLst>
              <a:gd name="adj1" fmla="val 67158"/>
              <a:gd name="adj2" fmla="val 36802"/>
            </a:avLst>
          </a:prstGeom>
          <a:ln w="285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ack Issues BB" panose="02000503000000020004" pitchFamily="50" charset="0"/>
              </a:rPr>
              <a:t>Cool, </a:t>
            </a:r>
          </a:p>
          <a:p>
            <a:pPr algn="ctr"/>
            <a:r>
              <a:rPr lang="en-US" dirty="0">
                <a:latin typeface="Back Issues BB" panose="02000503000000020004" pitchFamily="50" charset="0"/>
              </a:rPr>
              <a:t>I guess.</a:t>
            </a:r>
          </a:p>
        </p:txBody>
      </p:sp>
      <p:sp>
        <p:nvSpPr>
          <p:cNvPr id="31" name="Freeform: Shape 30" hidden="1">
            <a:extLst>
              <a:ext uri="{FF2B5EF4-FFF2-40B4-BE49-F238E27FC236}">
                <a16:creationId xmlns:a16="http://schemas.microsoft.com/office/drawing/2014/main" id="{2D645961-C031-42BF-8438-C8584FD0C750}"/>
              </a:ext>
            </a:extLst>
          </p:cNvPr>
          <p:cNvSpPr/>
          <p:nvPr/>
        </p:nvSpPr>
        <p:spPr>
          <a:xfrm>
            <a:off x="4294686" y="5861687"/>
            <a:ext cx="1142655" cy="841375"/>
          </a:xfrm>
          <a:custGeom>
            <a:avLst/>
            <a:gdLst>
              <a:gd name="connsiteX0" fmla="*/ 63500 w 1054100"/>
              <a:gd name="connsiteY0" fmla="*/ 50800 h 787400"/>
              <a:gd name="connsiteX1" fmla="*/ 0 w 1054100"/>
              <a:gd name="connsiteY1" fmla="*/ 660400 h 787400"/>
              <a:gd name="connsiteX2" fmla="*/ 12700 w 1054100"/>
              <a:gd name="connsiteY2" fmla="*/ 787400 h 787400"/>
              <a:gd name="connsiteX3" fmla="*/ 1003300 w 1054100"/>
              <a:gd name="connsiteY3" fmla="*/ 787400 h 787400"/>
              <a:gd name="connsiteX4" fmla="*/ 1054100 w 1054100"/>
              <a:gd name="connsiteY4" fmla="*/ 647700 h 787400"/>
              <a:gd name="connsiteX5" fmla="*/ 1041400 w 1054100"/>
              <a:gd name="connsiteY5" fmla="*/ 520700 h 787400"/>
              <a:gd name="connsiteX6" fmla="*/ 927100 w 1054100"/>
              <a:gd name="connsiteY6" fmla="*/ 0 h 787400"/>
              <a:gd name="connsiteX7" fmla="*/ 825500 w 1054100"/>
              <a:gd name="connsiteY7" fmla="*/ 63500 h 787400"/>
              <a:gd name="connsiteX8" fmla="*/ 508000 w 1054100"/>
              <a:gd name="connsiteY8" fmla="*/ 63500 h 787400"/>
              <a:gd name="connsiteX9" fmla="*/ 317500 w 1054100"/>
              <a:gd name="connsiteY9" fmla="*/ 101600 h 787400"/>
              <a:gd name="connsiteX10" fmla="*/ 63500 w 1054100"/>
              <a:gd name="connsiteY10" fmla="*/ 50800 h 787400"/>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212725 h 898525"/>
              <a:gd name="connsiteX10" fmla="*/ 34925 w 1054100"/>
              <a:gd name="connsiteY10" fmla="*/ 0 h 898525"/>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165100 h 898525"/>
              <a:gd name="connsiteX10" fmla="*/ 34925 w 1054100"/>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041400 w 1177925"/>
              <a:gd name="connsiteY5" fmla="*/ 63182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50800 w 1177925"/>
              <a:gd name="connsiteY2" fmla="*/ 84137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65100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42167 w 1177925"/>
              <a:gd name="connsiteY5" fmla="*/ 631420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5" h="841375">
                <a:moveTo>
                  <a:pt x="34925" y="0"/>
                </a:moveTo>
                <a:lnTo>
                  <a:pt x="0" y="771525"/>
                </a:lnTo>
                <a:lnTo>
                  <a:pt x="50800" y="841375"/>
                </a:lnTo>
                <a:lnTo>
                  <a:pt x="965200" y="841375"/>
                </a:lnTo>
                <a:lnTo>
                  <a:pt x="1177925" y="806450"/>
                </a:lnTo>
                <a:cubicBezTo>
                  <a:pt x="1132417" y="748242"/>
                  <a:pt x="1183971" y="747308"/>
                  <a:pt x="1142167" y="631420"/>
                </a:cubicBezTo>
                <a:cubicBezTo>
                  <a:pt x="1100363" y="515533"/>
                  <a:pt x="965200" y="284692"/>
                  <a:pt x="927100" y="111125"/>
                </a:cubicBezTo>
                <a:lnTo>
                  <a:pt x="825500" y="174625"/>
                </a:lnTo>
                <a:lnTo>
                  <a:pt x="508000" y="174625"/>
                </a:lnTo>
                <a:lnTo>
                  <a:pt x="317500" y="131054"/>
                </a:lnTo>
                <a:lnTo>
                  <a:pt x="34925" y="0"/>
                </a:lnTo>
                <a:close/>
              </a:path>
            </a:pathLst>
          </a:custGeom>
          <a:solidFill>
            <a:srgbClr val="292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hidden="1">
            <a:extLst>
              <a:ext uri="{FF2B5EF4-FFF2-40B4-BE49-F238E27FC236}">
                <a16:creationId xmlns:a16="http://schemas.microsoft.com/office/drawing/2014/main" id="{6A01970E-0E61-4825-A0E3-83F12B72B926}"/>
              </a:ext>
            </a:extLst>
          </p:cNvPr>
          <p:cNvSpPr/>
          <p:nvPr/>
        </p:nvSpPr>
        <p:spPr>
          <a:xfrm rot="18894787">
            <a:off x="3329361" y="3194498"/>
            <a:ext cx="728140" cy="1091396"/>
          </a:xfrm>
          <a:custGeom>
            <a:avLst/>
            <a:gdLst>
              <a:gd name="connsiteX0" fmla="*/ 0 w 573220"/>
              <a:gd name="connsiteY0" fmla="*/ 545695 h 1091389"/>
              <a:gd name="connsiteX1" fmla="*/ 286610 w 573220"/>
              <a:gd name="connsiteY1" fmla="*/ 0 h 1091389"/>
              <a:gd name="connsiteX2" fmla="*/ 573220 w 573220"/>
              <a:gd name="connsiteY2" fmla="*/ 545695 h 1091389"/>
              <a:gd name="connsiteX3" fmla="*/ 286610 w 573220"/>
              <a:gd name="connsiteY3" fmla="*/ 1091390 h 1091389"/>
              <a:gd name="connsiteX4" fmla="*/ 0 w 573220"/>
              <a:gd name="connsiteY4" fmla="*/ 545695 h 1091389"/>
              <a:gd name="connsiteX0" fmla="*/ 0 w 728140"/>
              <a:gd name="connsiteY0" fmla="*/ 545698 h 1091396"/>
              <a:gd name="connsiteX1" fmla="*/ 286610 w 728140"/>
              <a:gd name="connsiteY1" fmla="*/ 3 h 1091396"/>
              <a:gd name="connsiteX2" fmla="*/ 728140 w 728140"/>
              <a:gd name="connsiteY2" fmla="*/ 539198 h 1091396"/>
              <a:gd name="connsiteX3" fmla="*/ 286610 w 728140"/>
              <a:gd name="connsiteY3" fmla="*/ 1091393 h 1091396"/>
              <a:gd name="connsiteX4" fmla="*/ 0 w 728140"/>
              <a:gd name="connsiteY4" fmla="*/ 545698 h 109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40" h="1091396">
                <a:moveTo>
                  <a:pt x="0" y="545698"/>
                </a:moveTo>
                <a:cubicBezTo>
                  <a:pt x="0" y="244319"/>
                  <a:pt x="165253" y="1086"/>
                  <a:pt x="286610" y="3"/>
                </a:cubicBezTo>
                <a:cubicBezTo>
                  <a:pt x="407967" y="-1080"/>
                  <a:pt x="728140" y="237819"/>
                  <a:pt x="728140" y="539198"/>
                </a:cubicBezTo>
                <a:cubicBezTo>
                  <a:pt x="728140" y="840577"/>
                  <a:pt x="407967" y="1090310"/>
                  <a:pt x="286610" y="1091393"/>
                </a:cubicBezTo>
                <a:cubicBezTo>
                  <a:pt x="165253" y="1092476"/>
                  <a:pt x="0" y="847077"/>
                  <a:pt x="0" y="545698"/>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hidden="1">
            <a:extLst>
              <a:ext uri="{FF2B5EF4-FFF2-40B4-BE49-F238E27FC236}">
                <a16:creationId xmlns:a16="http://schemas.microsoft.com/office/drawing/2014/main" id="{42B8DB89-4DF4-4DBF-952E-42830B6EC921}"/>
              </a:ext>
            </a:extLst>
          </p:cNvPr>
          <p:cNvSpPr/>
          <p:nvPr/>
        </p:nvSpPr>
        <p:spPr>
          <a:xfrm rot="2283523">
            <a:off x="5228296" y="3239065"/>
            <a:ext cx="732692" cy="1103462"/>
          </a:xfrm>
          <a:custGeom>
            <a:avLst/>
            <a:gdLst>
              <a:gd name="connsiteX0" fmla="*/ 0 w 573220"/>
              <a:gd name="connsiteY0" fmla="*/ 551663 h 1103325"/>
              <a:gd name="connsiteX1" fmla="*/ 286610 w 573220"/>
              <a:gd name="connsiteY1" fmla="*/ 0 h 1103325"/>
              <a:gd name="connsiteX2" fmla="*/ 573220 w 573220"/>
              <a:gd name="connsiteY2" fmla="*/ 551663 h 1103325"/>
              <a:gd name="connsiteX3" fmla="*/ 286610 w 573220"/>
              <a:gd name="connsiteY3" fmla="*/ 1103326 h 1103325"/>
              <a:gd name="connsiteX4" fmla="*/ 0 w 573220"/>
              <a:gd name="connsiteY4" fmla="*/ 551663 h 1103325"/>
              <a:gd name="connsiteX0" fmla="*/ 0 w 732692"/>
              <a:gd name="connsiteY0" fmla="*/ 579807 h 1103462"/>
              <a:gd name="connsiteX1" fmla="*/ 446082 w 732692"/>
              <a:gd name="connsiteY1" fmla="*/ 64 h 1103462"/>
              <a:gd name="connsiteX2" fmla="*/ 732692 w 732692"/>
              <a:gd name="connsiteY2" fmla="*/ 551727 h 1103462"/>
              <a:gd name="connsiteX3" fmla="*/ 446082 w 732692"/>
              <a:gd name="connsiteY3" fmla="*/ 1103390 h 1103462"/>
              <a:gd name="connsiteX4" fmla="*/ 0 w 732692"/>
              <a:gd name="connsiteY4" fmla="*/ 579807 h 110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92" h="1103462">
                <a:moveTo>
                  <a:pt x="0" y="579807"/>
                </a:moveTo>
                <a:cubicBezTo>
                  <a:pt x="0" y="275132"/>
                  <a:pt x="323967" y="4744"/>
                  <a:pt x="446082" y="64"/>
                </a:cubicBezTo>
                <a:cubicBezTo>
                  <a:pt x="568197" y="-4616"/>
                  <a:pt x="732692" y="247052"/>
                  <a:pt x="732692" y="551727"/>
                </a:cubicBezTo>
                <a:cubicBezTo>
                  <a:pt x="732692" y="856402"/>
                  <a:pt x="568197" y="1098710"/>
                  <a:pt x="446082" y="1103390"/>
                </a:cubicBezTo>
                <a:cubicBezTo>
                  <a:pt x="323967" y="1108070"/>
                  <a:pt x="0" y="884482"/>
                  <a:pt x="0" y="579807"/>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4E617943-BEFD-407C-8CD7-CA622E10BCD0}"/>
              </a:ext>
            </a:extLst>
          </p:cNvPr>
          <p:cNvGrpSpPr/>
          <p:nvPr/>
        </p:nvGrpSpPr>
        <p:grpSpPr>
          <a:xfrm>
            <a:off x="-374765" y="-249675"/>
            <a:ext cx="9893528" cy="7168678"/>
            <a:chOff x="-374765" y="-249675"/>
            <a:chExt cx="9893528" cy="7168678"/>
          </a:xfrm>
        </p:grpSpPr>
        <p:sp>
          <p:nvSpPr>
            <p:cNvPr id="40" name="Rectangle 39">
              <a:extLst>
                <a:ext uri="{FF2B5EF4-FFF2-40B4-BE49-F238E27FC236}">
                  <a16:creationId xmlns:a16="http://schemas.microsoft.com/office/drawing/2014/main" id="{D48BA44B-3690-43CA-8C6A-0A1E522D0112}"/>
                </a:ext>
              </a:extLst>
            </p:cNvPr>
            <p:cNvSpPr/>
            <p:nvPr/>
          </p:nvSpPr>
          <p:spPr>
            <a:xfrm>
              <a:off x="-244929" y="-249675"/>
              <a:ext cx="9633857"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4C9CEA4-7FA9-4035-9A95-CD28296FF675}"/>
                </a:ext>
              </a:extLst>
            </p:cNvPr>
            <p:cNvSpPr/>
            <p:nvPr/>
          </p:nvSpPr>
          <p:spPr>
            <a:xfrm rot="5400000">
              <a:off x="-3341478" y="3276956"/>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714B5C2-4BAA-4E72-98A8-0B54CAC864D9}"/>
                </a:ext>
              </a:extLst>
            </p:cNvPr>
            <p:cNvSpPr/>
            <p:nvPr/>
          </p:nvSpPr>
          <p:spPr>
            <a:xfrm rot="5400000">
              <a:off x="5876717" y="3155690"/>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87F39329-1926-4755-8608-DE804822AA80}"/>
              </a:ext>
            </a:extLst>
          </p:cNvPr>
          <p:cNvSpPr txBox="1"/>
          <p:nvPr/>
        </p:nvSpPr>
        <p:spPr>
          <a:xfrm>
            <a:off x="1019175" y="785450"/>
            <a:ext cx="1866900" cy="923330"/>
          </a:xfrm>
          <a:prstGeom prst="rect">
            <a:avLst/>
          </a:prstGeom>
          <a:noFill/>
        </p:spPr>
        <p:txBody>
          <a:bodyPr wrap="square" rtlCol="0">
            <a:spAutoFit/>
          </a:bodyPr>
          <a:lstStyle/>
          <a:p>
            <a:r>
              <a:rPr lang="en-US" b="1" dirty="0"/>
              <a:t>Neck</a:t>
            </a:r>
          </a:p>
          <a:p>
            <a:r>
              <a:rPr lang="en-US" i="1" dirty="0"/>
              <a:t>Semi-transparent rectangle</a:t>
            </a:r>
          </a:p>
        </p:txBody>
      </p:sp>
      <p:grpSp>
        <p:nvGrpSpPr>
          <p:cNvPr id="36" name="iPad">
            <a:extLst>
              <a:ext uri="{FF2B5EF4-FFF2-40B4-BE49-F238E27FC236}">
                <a16:creationId xmlns:a16="http://schemas.microsoft.com/office/drawing/2014/main" id="{A1C68EB3-BA9B-42AD-A631-D2FA500BBE26}"/>
              </a:ext>
            </a:extLst>
          </p:cNvPr>
          <p:cNvGrpSpPr/>
          <p:nvPr/>
        </p:nvGrpSpPr>
        <p:grpSpPr>
          <a:xfrm>
            <a:off x="0" y="188976"/>
            <a:ext cx="9144000" cy="6858938"/>
            <a:chOff x="0" y="188976"/>
            <a:chExt cx="9144000" cy="6858938"/>
          </a:xfrm>
        </p:grpSpPr>
        <p:sp>
          <p:nvSpPr>
            <p:cNvPr id="37" name="Rectangle 36">
              <a:extLst>
                <a:ext uri="{FF2B5EF4-FFF2-40B4-BE49-F238E27FC236}">
                  <a16:creationId xmlns:a16="http://schemas.microsoft.com/office/drawing/2014/main" id="{65874C2A-7BEB-4D5F-96E0-4D895B01C6F7}"/>
                </a:ext>
              </a:extLst>
            </p:cNvPr>
            <p:cNvSpPr/>
            <p:nvPr/>
          </p:nvSpPr>
          <p:spPr>
            <a:xfrm>
              <a:off x="0" y="6471138"/>
              <a:ext cx="9144000" cy="5767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785C1C25-63E4-4570-A402-271D6913EB4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88976"/>
              <a:ext cx="9144000" cy="6480048"/>
            </a:xfrm>
            <a:prstGeom prst="rect">
              <a:avLst/>
            </a:prstGeom>
          </p:spPr>
        </p:pic>
      </p:grpSp>
      <p:pic>
        <p:nvPicPr>
          <p:cNvPr id="2" name="Recorded Sound">
            <a:hlinkClick r:id="" action="ppaction://media"/>
            <a:extLst>
              <a:ext uri="{FF2B5EF4-FFF2-40B4-BE49-F238E27FC236}">
                <a16:creationId xmlns:a16="http://schemas.microsoft.com/office/drawing/2014/main" id="{0691ACC7-F50B-40C5-B6D0-4B4F66685777}"/>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29526" y="7272858"/>
            <a:ext cx="609600" cy="609600"/>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14">
            <p14:nvContentPartPr>
              <p14:cNvPr id="3" name="Ink 2">
                <a:extLst>
                  <a:ext uri="{FF2B5EF4-FFF2-40B4-BE49-F238E27FC236}">
                    <a16:creationId xmlns:a16="http://schemas.microsoft.com/office/drawing/2014/main" id="{DD59E26B-1A79-462A-B2F3-C3F0C8349E83}"/>
                  </a:ext>
                </a:extLst>
              </p14:cNvPr>
              <p14:cNvContentPartPr/>
              <p14:nvPr>
                <p:extLst>
                  <p:ext uri="{42D2F446-02D8-4167-A562-619A0277C38B}">
                    <p15:isNarration xmlns:p15="http://schemas.microsoft.com/office/powerpoint/2012/main" val="1"/>
                  </p:ext>
                </p:extLst>
              </p14:nvPr>
            </p14:nvContentPartPr>
            <p14:xfrm>
              <a:off x="3513240" y="4403520"/>
              <a:ext cx="2133720" cy="1652760"/>
            </p14:xfrm>
          </p:contentPart>
        </mc:Choice>
        <mc:Fallback xmlns="">
          <p:pic>
            <p:nvPicPr>
              <p:cNvPr id="3" name="Ink 2">
                <a:extLst>
                  <a:ext uri="{FF2B5EF4-FFF2-40B4-BE49-F238E27FC236}">
                    <a16:creationId xmlns:a16="http://schemas.microsoft.com/office/drawing/2014/main" id="{DD59E26B-1A79-462A-B2F3-C3F0C8349E83}"/>
                  </a:ext>
                </a:extLst>
              </p:cNvPr>
              <p:cNvPicPr>
                <a:picLocks noGrp="1" noRot="1" noChangeAspect="1" noMove="1" noResize="1" noEditPoints="1" noAdjustHandles="1" noChangeArrowheads="1" noChangeShapeType="1"/>
              </p:cNvPicPr>
              <p:nvPr/>
            </p:nvPicPr>
            <p:blipFill>
              <a:blip r:embed="rId15"/>
              <a:stretch>
                <a:fillRect/>
              </a:stretch>
            </p:blipFill>
            <p:spPr>
              <a:xfrm>
                <a:off x="3503880" y="4394160"/>
                <a:ext cx="2152440" cy="1671480"/>
              </a:xfrm>
              <a:prstGeom prst="rect">
                <a:avLst/>
              </a:prstGeom>
            </p:spPr>
          </p:pic>
        </mc:Fallback>
      </mc:AlternateContent>
    </p:spTree>
    <p:custDataLst>
      <p:tags r:id="rId1"/>
    </p:custDataLst>
    <p:extLst>
      <p:ext uri="{BB962C8B-B14F-4D97-AF65-F5344CB8AC3E}">
        <p14:creationId xmlns:p14="http://schemas.microsoft.com/office/powerpoint/2010/main" val="2403501355"/>
      </p:ext>
    </p:extLst>
  </p:cSld>
  <p:clrMapOvr>
    <a:masterClrMapping/>
  </p:clrMapOvr>
  <p:transition spd="slow" advTm="822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par>
                          <p:cTn id="8" fill="hold">
                            <p:stCondLst>
                              <p:cond delay="1"/>
                            </p:stCondLst>
                            <p:childTnLst>
                              <p:par>
                                <p:cTn id="9" presetID="1" presetClass="mediacall" presetSubtype="0" fill="hold" nodeType="afterEffect">
                                  <p:stCondLst>
                                    <p:cond delay="0"/>
                                  </p:stCondLst>
                                  <p:childTnLst>
                                    <p:cmd type="call" cmd="playFrom(0.0)">
                                      <p:cBhvr>
                                        <p:cTn id="10" dur="55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136" objId="2"/>
        <p14:stopEvt time="5720"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kiyo">
            <a:extLst>
              <a:ext uri="{FF2B5EF4-FFF2-40B4-BE49-F238E27FC236}">
                <a16:creationId xmlns:a16="http://schemas.microsoft.com/office/drawing/2014/main" id="{82CED3C5-83F0-49A4-B958-C80CD99FBE2B}"/>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79253"/>
          <a:stretch/>
        </p:blipFill>
        <p:spPr>
          <a:xfrm>
            <a:off x="639001" y="662340"/>
            <a:ext cx="8355331" cy="6195660"/>
          </a:xfrm>
          <a:prstGeom prst="rect">
            <a:avLst/>
          </a:prstGeom>
        </p:spPr>
      </p:pic>
      <p:sp>
        <p:nvSpPr>
          <p:cNvPr id="8" name="Trapezoid 7">
            <a:extLst>
              <a:ext uri="{FF2B5EF4-FFF2-40B4-BE49-F238E27FC236}">
                <a16:creationId xmlns:a16="http://schemas.microsoft.com/office/drawing/2014/main" id="{65EFF8FB-817E-4FAD-98EE-18C3B78B32DD}"/>
              </a:ext>
            </a:extLst>
          </p:cNvPr>
          <p:cNvSpPr/>
          <p:nvPr/>
        </p:nvSpPr>
        <p:spPr>
          <a:xfrm>
            <a:off x="2159306" y="3460176"/>
            <a:ext cx="4825388" cy="3316077"/>
          </a:xfrm>
          <a:custGeom>
            <a:avLst/>
            <a:gdLst>
              <a:gd name="connsiteX0" fmla="*/ 0 w 4825388"/>
              <a:gd name="connsiteY0" fmla="*/ 2798284 h 2798284"/>
              <a:gd name="connsiteX1" fmla="*/ 699571 w 4825388"/>
              <a:gd name="connsiteY1" fmla="*/ 0 h 2798284"/>
              <a:gd name="connsiteX2" fmla="*/ 4125817 w 4825388"/>
              <a:gd name="connsiteY2" fmla="*/ 0 h 2798284"/>
              <a:gd name="connsiteX3" fmla="*/ 4825388 w 4825388"/>
              <a:gd name="connsiteY3" fmla="*/ 2798284 h 2798284"/>
              <a:gd name="connsiteX4" fmla="*/ 0 w 4825388"/>
              <a:gd name="connsiteY4" fmla="*/ 2798284 h 2798284"/>
              <a:gd name="connsiteX0" fmla="*/ 0 w 4825388"/>
              <a:gd name="connsiteY0" fmla="*/ 3316077 h 3316077"/>
              <a:gd name="connsiteX1" fmla="*/ 886857 w 4825388"/>
              <a:gd name="connsiteY1" fmla="*/ 0 h 3316077"/>
              <a:gd name="connsiteX2" fmla="*/ 4125817 w 4825388"/>
              <a:gd name="connsiteY2" fmla="*/ 517793 h 3316077"/>
              <a:gd name="connsiteX3" fmla="*/ 4825388 w 4825388"/>
              <a:gd name="connsiteY3" fmla="*/ 3316077 h 3316077"/>
              <a:gd name="connsiteX4" fmla="*/ 0 w 4825388"/>
              <a:gd name="connsiteY4" fmla="*/ 3316077 h 3316077"/>
              <a:gd name="connsiteX0" fmla="*/ 0 w 4825388"/>
              <a:gd name="connsiteY0" fmla="*/ 3316077 h 3316077"/>
              <a:gd name="connsiteX1" fmla="*/ 886857 w 4825388"/>
              <a:gd name="connsiteY1" fmla="*/ 0 h 3316077"/>
              <a:gd name="connsiteX2" fmla="*/ 3949547 w 4825388"/>
              <a:gd name="connsiteY2" fmla="*/ 209321 h 3316077"/>
              <a:gd name="connsiteX3" fmla="*/ 4825388 w 4825388"/>
              <a:gd name="connsiteY3" fmla="*/ 3316077 h 3316077"/>
              <a:gd name="connsiteX4" fmla="*/ 0 w 4825388"/>
              <a:gd name="connsiteY4" fmla="*/ 3316077 h 331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388" h="3316077">
                <a:moveTo>
                  <a:pt x="0" y="3316077"/>
                </a:moveTo>
                <a:lnTo>
                  <a:pt x="886857" y="0"/>
                </a:lnTo>
                <a:lnTo>
                  <a:pt x="3949547" y="209321"/>
                </a:lnTo>
                <a:lnTo>
                  <a:pt x="4825388" y="3316077"/>
                </a:lnTo>
                <a:lnTo>
                  <a:pt x="0" y="3316077"/>
                </a:lnTo>
                <a:close/>
              </a:path>
            </a:pathLst>
          </a:cu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F40095-E598-4F94-B459-7E48223A7B01}"/>
              </a:ext>
            </a:extLst>
          </p:cNvPr>
          <p:cNvSpPr/>
          <p:nvPr/>
        </p:nvSpPr>
        <p:spPr>
          <a:xfrm>
            <a:off x="3029639" y="936434"/>
            <a:ext cx="3216925" cy="3855903"/>
          </a:xfrm>
          <a:prstGeom prst="ellipse">
            <a:avLst/>
          </a:pr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9C5AE8-1942-4B23-991F-B881BCCFDFD0}"/>
              </a:ext>
            </a:extLst>
          </p:cNvPr>
          <p:cNvSpPr txBox="1"/>
          <p:nvPr/>
        </p:nvSpPr>
        <p:spPr>
          <a:xfrm>
            <a:off x="149668" y="77565"/>
            <a:ext cx="8844664" cy="584775"/>
          </a:xfrm>
          <a:prstGeom prst="rect">
            <a:avLst/>
          </a:prstGeom>
          <a:noFill/>
        </p:spPr>
        <p:txBody>
          <a:bodyPr wrap="square" rtlCol="0">
            <a:spAutoFit/>
          </a:bodyPr>
          <a:lstStyle/>
          <a:p>
            <a:pPr algn="ctr"/>
            <a:r>
              <a:rPr lang="en-US" sz="3200" dirty="0"/>
              <a:t>How to Create Cartoons Using </a:t>
            </a:r>
            <a:r>
              <a:rPr lang="en-US" sz="3200" dirty="0" err="1"/>
              <a:t>Powerpoint</a:t>
            </a:r>
            <a:endParaRPr lang="en-US" sz="3200" dirty="0"/>
          </a:p>
        </p:txBody>
      </p:sp>
      <p:sp>
        <p:nvSpPr>
          <p:cNvPr id="12" name="Rectangle 11">
            <a:extLst>
              <a:ext uri="{FF2B5EF4-FFF2-40B4-BE49-F238E27FC236}">
                <a16:creationId xmlns:a16="http://schemas.microsoft.com/office/drawing/2014/main" id="{9285C53B-DA40-4AB6-A812-9D06AB6812FA}"/>
              </a:ext>
            </a:extLst>
          </p:cNvPr>
          <p:cNvSpPr/>
          <p:nvPr/>
        </p:nvSpPr>
        <p:spPr>
          <a:xfrm>
            <a:off x="3514151" y="4476999"/>
            <a:ext cx="2247900" cy="1800225"/>
          </a:xfrm>
          <a:prstGeom prst="rect">
            <a:avLst/>
          </a:pr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2E20AC3-D294-40EF-AF6C-EBD8146D62E9}"/>
              </a:ext>
            </a:extLst>
          </p:cNvPr>
          <p:cNvSpPr/>
          <p:nvPr/>
        </p:nvSpPr>
        <p:spPr>
          <a:xfrm>
            <a:off x="3227647" y="1442971"/>
            <a:ext cx="2854451" cy="3936116"/>
          </a:xfrm>
          <a:custGeom>
            <a:avLst/>
            <a:gdLst>
              <a:gd name="connsiteX0" fmla="*/ 0 w 2853369"/>
              <a:gd name="connsiteY0" fmla="*/ 1966951 h 3933902"/>
              <a:gd name="connsiteX1" fmla="*/ 1426685 w 2853369"/>
              <a:gd name="connsiteY1" fmla="*/ 0 h 3933902"/>
              <a:gd name="connsiteX2" fmla="*/ 2853370 w 2853369"/>
              <a:gd name="connsiteY2" fmla="*/ 1966951 h 3933902"/>
              <a:gd name="connsiteX3" fmla="*/ 1426685 w 2853369"/>
              <a:gd name="connsiteY3" fmla="*/ 3933902 h 3933902"/>
              <a:gd name="connsiteX4" fmla="*/ 0 w 2853369"/>
              <a:gd name="connsiteY4" fmla="*/ 1966951 h 3933902"/>
              <a:gd name="connsiteX0" fmla="*/ 39033 w 2892403"/>
              <a:gd name="connsiteY0" fmla="*/ 2067136 h 4034087"/>
              <a:gd name="connsiteX1" fmla="*/ 494091 w 2892403"/>
              <a:gd name="connsiteY1" fmla="*/ 473075 h 4034087"/>
              <a:gd name="connsiteX2" fmla="*/ 1465718 w 2892403"/>
              <a:gd name="connsiteY2" fmla="*/ 100185 h 4034087"/>
              <a:gd name="connsiteX3" fmla="*/ 2892403 w 2892403"/>
              <a:gd name="connsiteY3" fmla="*/ 2067136 h 4034087"/>
              <a:gd name="connsiteX4" fmla="*/ 1465718 w 2892403"/>
              <a:gd name="connsiteY4" fmla="*/ 4034087 h 4034087"/>
              <a:gd name="connsiteX5" fmla="*/ 39033 w 2892403"/>
              <a:gd name="connsiteY5" fmla="*/ 2067136 h 4034087"/>
              <a:gd name="connsiteX0" fmla="*/ 39033 w 2914694"/>
              <a:gd name="connsiteY0" fmla="*/ 1967190 h 3934141"/>
              <a:gd name="connsiteX1" fmla="*/ 494091 w 2914694"/>
              <a:gd name="connsiteY1" fmla="*/ 373129 h 3934141"/>
              <a:gd name="connsiteX2" fmla="*/ 1465718 w 2914694"/>
              <a:gd name="connsiteY2" fmla="*/ 239 h 3934141"/>
              <a:gd name="connsiteX3" fmla="*/ 2411791 w 2914694"/>
              <a:gd name="connsiteY3" fmla="*/ 398530 h 3934141"/>
              <a:gd name="connsiteX4" fmla="*/ 2892403 w 2914694"/>
              <a:gd name="connsiteY4" fmla="*/ 1967190 h 3934141"/>
              <a:gd name="connsiteX5" fmla="*/ 1465718 w 2914694"/>
              <a:gd name="connsiteY5" fmla="*/ 3934141 h 3934141"/>
              <a:gd name="connsiteX6" fmla="*/ 39033 w 2914694"/>
              <a:gd name="connsiteY6" fmla="*/ 1967190 h 3934141"/>
              <a:gd name="connsiteX0" fmla="*/ 295 w 2875956"/>
              <a:gd name="connsiteY0" fmla="*/ 1967190 h 3975954"/>
              <a:gd name="connsiteX1" fmla="*/ 455353 w 2875956"/>
              <a:gd name="connsiteY1" fmla="*/ 373129 h 3975954"/>
              <a:gd name="connsiteX2" fmla="*/ 1426980 w 2875956"/>
              <a:gd name="connsiteY2" fmla="*/ 239 h 3975954"/>
              <a:gd name="connsiteX3" fmla="*/ 2373053 w 2875956"/>
              <a:gd name="connsiteY3" fmla="*/ 398530 h 3975954"/>
              <a:gd name="connsiteX4" fmla="*/ 2853665 w 2875956"/>
              <a:gd name="connsiteY4" fmla="*/ 1967190 h 3975954"/>
              <a:gd name="connsiteX5" fmla="*/ 1426980 w 2875956"/>
              <a:gd name="connsiteY5" fmla="*/ 3934141 h 3975954"/>
              <a:gd name="connsiteX6" fmla="*/ 404552 w 2875956"/>
              <a:gd name="connsiteY6" fmla="*/ 3205230 h 3975954"/>
              <a:gd name="connsiteX7" fmla="*/ 295 w 2875956"/>
              <a:gd name="connsiteY7" fmla="*/ 1967190 h 3975954"/>
              <a:gd name="connsiteX0" fmla="*/ 295 w 2854451"/>
              <a:gd name="connsiteY0" fmla="*/ 1967190 h 3936116"/>
              <a:gd name="connsiteX1" fmla="*/ 455353 w 2854451"/>
              <a:gd name="connsiteY1" fmla="*/ 373129 h 3936116"/>
              <a:gd name="connsiteX2" fmla="*/ 1426980 w 2854451"/>
              <a:gd name="connsiteY2" fmla="*/ 239 h 3936116"/>
              <a:gd name="connsiteX3" fmla="*/ 2373053 w 2854451"/>
              <a:gd name="connsiteY3" fmla="*/ 398530 h 3936116"/>
              <a:gd name="connsiteX4" fmla="*/ 2853665 w 2854451"/>
              <a:gd name="connsiteY4" fmla="*/ 1967190 h 3936116"/>
              <a:gd name="connsiteX5" fmla="*/ 2423852 w 2854451"/>
              <a:gd name="connsiteY5" fmla="*/ 3370329 h 3936116"/>
              <a:gd name="connsiteX6" fmla="*/ 1426980 w 2854451"/>
              <a:gd name="connsiteY6" fmla="*/ 3934141 h 3936116"/>
              <a:gd name="connsiteX7" fmla="*/ 404552 w 2854451"/>
              <a:gd name="connsiteY7" fmla="*/ 3205230 h 3936116"/>
              <a:gd name="connsiteX8" fmla="*/ 295 w 2854451"/>
              <a:gd name="connsiteY8" fmla="*/ 1967190 h 39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4451" h="3936116">
                <a:moveTo>
                  <a:pt x="295" y="1967190"/>
                </a:moveTo>
                <a:cubicBezTo>
                  <a:pt x="8762" y="1495173"/>
                  <a:pt x="217572" y="700954"/>
                  <a:pt x="455353" y="373129"/>
                </a:cubicBezTo>
                <a:cubicBezTo>
                  <a:pt x="693134" y="45304"/>
                  <a:pt x="1107363" y="-3994"/>
                  <a:pt x="1426980" y="239"/>
                </a:cubicBezTo>
                <a:cubicBezTo>
                  <a:pt x="1746597" y="4473"/>
                  <a:pt x="2135272" y="70705"/>
                  <a:pt x="2373053" y="398530"/>
                </a:cubicBezTo>
                <a:cubicBezTo>
                  <a:pt x="2610834" y="726355"/>
                  <a:pt x="2870599" y="1529040"/>
                  <a:pt x="2853665" y="1967190"/>
                </a:cubicBezTo>
                <a:cubicBezTo>
                  <a:pt x="2836732" y="2405340"/>
                  <a:pt x="2661633" y="3042504"/>
                  <a:pt x="2423852" y="3370329"/>
                </a:cubicBezTo>
                <a:cubicBezTo>
                  <a:pt x="2186071" y="3698154"/>
                  <a:pt x="1763530" y="3961657"/>
                  <a:pt x="1426980" y="3934141"/>
                </a:cubicBezTo>
                <a:cubicBezTo>
                  <a:pt x="1090430" y="3906625"/>
                  <a:pt x="642333" y="3533055"/>
                  <a:pt x="404552" y="3205230"/>
                </a:cubicBezTo>
                <a:cubicBezTo>
                  <a:pt x="166771" y="2877405"/>
                  <a:pt x="-8172" y="2439207"/>
                  <a:pt x="295" y="1967190"/>
                </a:cubicBezTo>
                <a:close/>
              </a:path>
            </a:pathLst>
          </a:custGeom>
          <a:solidFill>
            <a:srgbClr val="E1A1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hidden="1">
            <a:extLst>
              <a:ext uri="{FF2B5EF4-FFF2-40B4-BE49-F238E27FC236}">
                <a16:creationId xmlns:a16="http://schemas.microsoft.com/office/drawing/2014/main" id="{ACA27007-7C5D-463A-A51F-5B0DF06BC857}"/>
              </a:ext>
            </a:extLst>
          </p:cNvPr>
          <p:cNvSpPr/>
          <p:nvPr/>
        </p:nvSpPr>
        <p:spPr>
          <a:xfrm rot="365143">
            <a:off x="6009076" y="3044247"/>
            <a:ext cx="175394"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hidden="1">
            <a:extLst>
              <a:ext uri="{FF2B5EF4-FFF2-40B4-BE49-F238E27FC236}">
                <a16:creationId xmlns:a16="http://schemas.microsoft.com/office/drawing/2014/main" id="{BF7080A4-FC83-418E-8D96-07B4F04302EB}"/>
              </a:ext>
            </a:extLst>
          </p:cNvPr>
          <p:cNvSpPr/>
          <p:nvPr/>
        </p:nvSpPr>
        <p:spPr>
          <a:xfrm rot="21234857" flipH="1">
            <a:off x="3009929" y="3042547"/>
            <a:ext cx="329313"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hidden="1">
            <a:extLst>
              <a:ext uri="{FF2B5EF4-FFF2-40B4-BE49-F238E27FC236}">
                <a16:creationId xmlns:a16="http://schemas.microsoft.com/office/drawing/2014/main" id="{1A26A3F1-89B7-4B6F-8B9F-B65121720184}"/>
              </a:ext>
            </a:extLst>
          </p:cNvPr>
          <p:cNvSpPr/>
          <p:nvPr/>
        </p:nvSpPr>
        <p:spPr>
          <a:xfrm>
            <a:off x="819150" y="5305425"/>
            <a:ext cx="7591425" cy="1581150"/>
          </a:xfrm>
          <a:custGeom>
            <a:avLst/>
            <a:gdLst>
              <a:gd name="connsiteX0" fmla="*/ 2381250 w 7591425"/>
              <a:gd name="connsiteY0" fmla="*/ 228600 h 1581150"/>
              <a:gd name="connsiteX1" fmla="*/ 2095500 w 7591425"/>
              <a:gd name="connsiteY1" fmla="*/ 495300 h 1581150"/>
              <a:gd name="connsiteX2" fmla="*/ 1657350 w 7591425"/>
              <a:gd name="connsiteY2" fmla="*/ 781050 h 1581150"/>
              <a:gd name="connsiteX3" fmla="*/ 1057275 w 7591425"/>
              <a:gd name="connsiteY3" fmla="*/ 828675 h 1581150"/>
              <a:gd name="connsiteX4" fmla="*/ 314325 w 7591425"/>
              <a:gd name="connsiteY4" fmla="*/ 1152525 h 1581150"/>
              <a:gd name="connsiteX5" fmla="*/ 38100 w 7591425"/>
              <a:gd name="connsiteY5" fmla="*/ 1228725 h 1581150"/>
              <a:gd name="connsiteX6" fmla="*/ 0 w 7591425"/>
              <a:gd name="connsiteY6" fmla="*/ 1562100 h 1581150"/>
              <a:gd name="connsiteX7" fmla="*/ 3457575 w 7591425"/>
              <a:gd name="connsiteY7" fmla="*/ 1552575 h 1581150"/>
              <a:gd name="connsiteX8" fmla="*/ 7591425 w 7591425"/>
              <a:gd name="connsiteY8" fmla="*/ 1533525 h 1581150"/>
              <a:gd name="connsiteX9" fmla="*/ 7524750 w 7591425"/>
              <a:gd name="connsiteY9" fmla="*/ 1162050 h 1581150"/>
              <a:gd name="connsiteX10" fmla="*/ 7162800 w 7591425"/>
              <a:gd name="connsiteY10" fmla="*/ 923925 h 1581150"/>
              <a:gd name="connsiteX11" fmla="*/ 6419850 w 7591425"/>
              <a:gd name="connsiteY11" fmla="*/ 704850 h 1581150"/>
              <a:gd name="connsiteX12" fmla="*/ 5962650 w 7591425"/>
              <a:gd name="connsiteY12" fmla="*/ 523875 h 1581150"/>
              <a:gd name="connsiteX13" fmla="*/ 5838825 w 7591425"/>
              <a:gd name="connsiteY13" fmla="*/ 476250 h 1581150"/>
              <a:gd name="connsiteX14" fmla="*/ 4962525 w 7591425"/>
              <a:gd name="connsiteY14" fmla="*/ 0 h 1581150"/>
              <a:gd name="connsiteX15" fmla="*/ 5048250 w 7591425"/>
              <a:gd name="connsiteY15" fmla="*/ 447675 h 1581150"/>
              <a:gd name="connsiteX16" fmla="*/ 4981575 w 7591425"/>
              <a:gd name="connsiteY16" fmla="*/ 742950 h 1581150"/>
              <a:gd name="connsiteX17" fmla="*/ 4791075 w 7591425"/>
              <a:gd name="connsiteY17" fmla="*/ 1038225 h 1581150"/>
              <a:gd name="connsiteX18" fmla="*/ 4581525 w 7591425"/>
              <a:gd name="connsiteY18" fmla="*/ 1133475 h 1581150"/>
              <a:gd name="connsiteX19" fmla="*/ 4600575 w 7591425"/>
              <a:gd name="connsiteY19" fmla="*/ 1581150 h 1581150"/>
              <a:gd name="connsiteX20" fmla="*/ 3419475 w 7591425"/>
              <a:gd name="connsiteY20" fmla="*/ 1581150 h 1581150"/>
              <a:gd name="connsiteX21" fmla="*/ 3495675 w 7591425"/>
              <a:gd name="connsiteY21" fmla="*/ 1247775 h 1581150"/>
              <a:gd name="connsiteX22" fmla="*/ 3114675 w 7591425"/>
              <a:gd name="connsiteY22" fmla="*/ 1171575 h 1581150"/>
              <a:gd name="connsiteX23" fmla="*/ 2762250 w 7591425"/>
              <a:gd name="connsiteY23" fmla="*/ 895350 h 1581150"/>
              <a:gd name="connsiteX24" fmla="*/ 2686050 w 7591425"/>
              <a:gd name="connsiteY24" fmla="*/ 828675 h 1581150"/>
              <a:gd name="connsiteX25" fmla="*/ 2476500 w 7591425"/>
              <a:gd name="connsiteY25" fmla="*/ 600075 h 1581150"/>
              <a:gd name="connsiteX26" fmla="*/ 2381250 w 7591425"/>
              <a:gd name="connsiteY26" fmla="*/ 22860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91425" h="1581150">
                <a:moveTo>
                  <a:pt x="2381250" y="228600"/>
                </a:moveTo>
                <a:lnTo>
                  <a:pt x="2095500" y="495300"/>
                </a:lnTo>
                <a:lnTo>
                  <a:pt x="1657350" y="781050"/>
                </a:lnTo>
                <a:lnTo>
                  <a:pt x="1057275" y="828675"/>
                </a:lnTo>
                <a:lnTo>
                  <a:pt x="314325" y="1152525"/>
                </a:lnTo>
                <a:lnTo>
                  <a:pt x="38100" y="1228725"/>
                </a:lnTo>
                <a:lnTo>
                  <a:pt x="0" y="1562100"/>
                </a:lnTo>
                <a:lnTo>
                  <a:pt x="3457575" y="1552575"/>
                </a:lnTo>
                <a:lnTo>
                  <a:pt x="7591425" y="1533525"/>
                </a:lnTo>
                <a:lnTo>
                  <a:pt x="7524750" y="1162050"/>
                </a:lnTo>
                <a:lnTo>
                  <a:pt x="7162800" y="923925"/>
                </a:lnTo>
                <a:lnTo>
                  <a:pt x="6419850" y="704850"/>
                </a:lnTo>
                <a:lnTo>
                  <a:pt x="5962650" y="523875"/>
                </a:lnTo>
                <a:lnTo>
                  <a:pt x="5838825" y="476250"/>
                </a:lnTo>
                <a:lnTo>
                  <a:pt x="4962525" y="0"/>
                </a:lnTo>
                <a:lnTo>
                  <a:pt x="5048250" y="447675"/>
                </a:lnTo>
                <a:lnTo>
                  <a:pt x="4981575" y="742950"/>
                </a:lnTo>
                <a:lnTo>
                  <a:pt x="4791075" y="1038225"/>
                </a:lnTo>
                <a:lnTo>
                  <a:pt x="4581525" y="1133475"/>
                </a:lnTo>
                <a:lnTo>
                  <a:pt x="4600575" y="1581150"/>
                </a:lnTo>
                <a:lnTo>
                  <a:pt x="3419475" y="1581150"/>
                </a:lnTo>
                <a:lnTo>
                  <a:pt x="3495675" y="1247775"/>
                </a:lnTo>
                <a:lnTo>
                  <a:pt x="3114675" y="1171575"/>
                </a:lnTo>
                <a:lnTo>
                  <a:pt x="2762250" y="895350"/>
                </a:lnTo>
                <a:lnTo>
                  <a:pt x="2686050" y="828675"/>
                </a:lnTo>
                <a:lnTo>
                  <a:pt x="2476500" y="600075"/>
                </a:lnTo>
                <a:lnTo>
                  <a:pt x="2381250" y="228600"/>
                </a:lnTo>
                <a:close/>
              </a:path>
            </a:pathLst>
          </a:custGeom>
          <a:solidFill>
            <a:srgbClr val="28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hidden="1">
            <a:extLst>
              <a:ext uri="{FF2B5EF4-FFF2-40B4-BE49-F238E27FC236}">
                <a16:creationId xmlns:a16="http://schemas.microsoft.com/office/drawing/2014/main" id="{6396D666-CD53-4F51-9A2F-AC399AE6245B}"/>
              </a:ext>
            </a:extLst>
          </p:cNvPr>
          <p:cNvSpPr/>
          <p:nvPr/>
        </p:nvSpPr>
        <p:spPr>
          <a:xfrm>
            <a:off x="3162728" y="4613153"/>
            <a:ext cx="2780235" cy="2435575"/>
          </a:xfrm>
          <a:custGeom>
            <a:avLst/>
            <a:gdLst>
              <a:gd name="connsiteX0" fmla="*/ 257175 w 2657475"/>
              <a:gd name="connsiteY0" fmla="*/ 0 h 1962150"/>
              <a:gd name="connsiteX1" fmla="*/ 304800 w 2657475"/>
              <a:gd name="connsiteY1" fmla="*/ 323850 h 1962150"/>
              <a:gd name="connsiteX2" fmla="*/ 723900 w 2657475"/>
              <a:gd name="connsiteY2" fmla="*/ 733425 h 1962150"/>
              <a:gd name="connsiteX3" fmla="*/ 1200150 w 2657475"/>
              <a:gd name="connsiteY3" fmla="*/ 1076325 h 1962150"/>
              <a:gd name="connsiteX4" fmla="*/ 1724025 w 2657475"/>
              <a:gd name="connsiteY4" fmla="*/ 1209675 h 1962150"/>
              <a:gd name="connsiteX5" fmla="*/ 2057400 w 2657475"/>
              <a:gd name="connsiteY5" fmla="*/ 1047750 h 1962150"/>
              <a:gd name="connsiteX6" fmla="*/ 2247900 w 2657475"/>
              <a:gd name="connsiteY6" fmla="*/ 676275 h 1962150"/>
              <a:gd name="connsiteX7" fmla="*/ 2486025 w 2657475"/>
              <a:gd name="connsiteY7" fmla="*/ 333375 h 1962150"/>
              <a:gd name="connsiteX8" fmla="*/ 2552700 w 2657475"/>
              <a:gd name="connsiteY8" fmla="*/ 285750 h 1962150"/>
              <a:gd name="connsiteX9" fmla="*/ 2657475 w 2657475"/>
              <a:gd name="connsiteY9" fmla="*/ 609600 h 1962150"/>
              <a:gd name="connsiteX10" fmla="*/ 2628900 w 2657475"/>
              <a:gd name="connsiteY10" fmla="*/ 828675 h 1962150"/>
              <a:gd name="connsiteX11" fmla="*/ 2581275 w 2657475"/>
              <a:gd name="connsiteY11" fmla="*/ 1143000 h 1962150"/>
              <a:gd name="connsiteX12" fmla="*/ 2314575 w 2657475"/>
              <a:gd name="connsiteY12" fmla="*/ 1524000 h 1962150"/>
              <a:gd name="connsiteX13" fmla="*/ 2133600 w 2657475"/>
              <a:gd name="connsiteY13" fmla="*/ 1524000 h 1962150"/>
              <a:gd name="connsiteX14" fmla="*/ 2200275 w 2657475"/>
              <a:gd name="connsiteY14" fmla="*/ 1962150 h 1962150"/>
              <a:gd name="connsiteX15" fmla="*/ 1038225 w 2657475"/>
              <a:gd name="connsiteY15" fmla="*/ 1962150 h 1962150"/>
              <a:gd name="connsiteX16" fmla="*/ 1104900 w 2657475"/>
              <a:gd name="connsiteY16" fmla="*/ 1647825 h 1962150"/>
              <a:gd name="connsiteX17" fmla="*/ 609600 w 2657475"/>
              <a:gd name="connsiteY17" fmla="*/ 1524000 h 1962150"/>
              <a:gd name="connsiteX18" fmla="*/ 123825 w 2657475"/>
              <a:gd name="connsiteY18" fmla="*/ 1104900 h 1962150"/>
              <a:gd name="connsiteX19" fmla="*/ 0 w 2657475"/>
              <a:gd name="connsiteY19" fmla="*/ 695325 h 1962150"/>
              <a:gd name="connsiteX20" fmla="*/ 0 w 2657475"/>
              <a:gd name="connsiteY20" fmla="*/ 266700 h 1962150"/>
              <a:gd name="connsiteX21" fmla="*/ 257175 w 2657475"/>
              <a:gd name="connsiteY21" fmla="*/ 0 h 1962150"/>
              <a:gd name="connsiteX0" fmla="*/ 329515 w 2657475"/>
              <a:gd name="connsiteY0" fmla="*/ 0 h 1946922"/>
              <a:gd name="connsiteX1" fmla="*/ 304800 w 2657475"/>
              <a:gd name="connsiteY1" fmla="*/ 308622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930968 w 2657475"/>
              <a:gd name="connsiteY16" fmla="*/ 1805089 h 1946922"/>
              <a:gd name="connsiteX17" fmla="*/ 1104900 w 2657475"/>
              <a:gd name="connsiteY17" fmla="*/ 1632597 h 1946922"/>
              <a:gd name="connsiteX18" fmla="*/ 609600 w 2657475"/>
              <a:gd name="connsiteY18" fmla="*/ 1508772 h 1946922"/>
              <a:gd name="connsiteX19" fmla="*/ 123825 w 2657475"/>
              <a:gd name="connsiteY19" fmla="*/ 1089672 h 1946922"/>
              <a:gd name="connsiteX20" fmla="*/ 0 w 2657475"/>
              <a:gd name="connsiteY20" fmla="*/ 680097 h 1946922"/>
              <a:gd name="connsiteX21" fmla="*/ 0 w 2657475"/>
              <a:gd name="connsiteY21" fmla="*/ 251472 h 1946922"/>
              <a:gd name="connsiteX22" fmla="*/ 329515 w 2657475"/>
              <a:gd name="connsiteY22" fmla="*/ 0 h 194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7475" h="1946922">
                <a:moveTo>
                  <a:pt x="329515" y="0"/>
                </a:moveTo>
                <a:lnTo>
                  <a:pt x="331927" y="301008"/>
                </a:lnTo>
                <a:lnTo>
                  <a:pt x="723900" y="718197"/>
                </a:lnTo>
                <a:lnTo>
                  <a:pt x="1200150" y="1061097"/>
                </a:lnTo>
                <a:lnTo>
                  <a:pt x="1724025" y="1194447"/>
                </a:lnTo>
                <a:lnTo>
                  <a:pt x="2057400" y="1032522"/>
                </a:lnTo>
                <a:lnTo>
                  <a:pt x="2247900" y="661047"/>
                </a:lnTo>
                <a:lnTo>
                  <a:pt x="2486025" y="318147"/>
                </a:lnTo>
                <a:lnTo>
                  <a:pt x="2480360" y="194382"/>
                </a:lnTo>
                <a:lnTo>
                  <a:pt x="2657475" y="594372"/>
                </a:lnTo>
                <a:lnTo>
                  <a:pt x="2628900" y="813447"/>
                </a:lnTo>
                <a:lnTo>
                  <a:pt x="2581275" y="1127772"/>
                </a:lnTo>
                <a:lnTo>
                  <a:pt x="2314575" y="1508772"/>
                </a:lnTo>
                <a:lnTo>
                  <a:pt x="2133600" y="1508772"/>
                </a:lnTo>
                <a:lnTo>
                  <a:pt x="2200275" y="1946922"/>
                </a:lnTo>
                <a:lnTo>
                  <a:pt x="1038225" y="1946922"/>
                </a:lnTo>
                <a:cubicBezTo>
                  <a:pt x="1050699" y="1889492"/>
                  <a:pt x="918494" y="1862519"/>
                  <a:pt x="930968" y="1805089"/>
                </a:cubicBezTo>
                <a:lnTo>
                  <a:pt x="1104900" y="1632597"/>
                </a:lnTo>
                <a:lnTo>
                  <a:pt x="609600" y="1508772"/>
                </a:lnTo>
                <a:lnTo>
                  <a:pt x="123825" y="1089672"/>
                </a:lnTo>
                <a:lnTo>
                  <a:pt x="0" y="680097"/>
                </a:lnTo>
                <a:lnTo>
                  <a:pt x="0" y="251472"/>
                </a:lnTo>
                <a:lnTo>
                  <a:pt x="329515" y="0"/>
                </a:lnTo>
                <a:close/>
              </a:path>
            </a:pathLst>
          </a:custGeom>
          <a:solidFill>
            <a:srgbClr val="98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hidden="1">
            <a:extLst>
              <a:ext uri="{FF2B5EF4-FFF2-40B4-BE49-F238E27FC236}">
                <a16:creationId xmlns:a16="http://schemas.microsoft.com/office/drawing/2014/main" id="{DF20A58A-5C82-4226-A24E-883E33226D76}"/>
              </a:ext>
            </a:extLst>
          </p:cNvPr>
          <p:cNvSpPr/>
          <p:nvPr/>
        </p:nvSpPr>
        <p:spPr>
          <a:xfrm>
            <a:off x="3489144" y="2740980"/>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4" hidden="1">
            <a:extLst>
              <a:ext uri="{FF2B5EF4-FFF2-40B4-BE49-F238E27FC236}">
                <a16:creationId xmlns:a16="http://schemas.microsoft.com/office/drawing/2014/main" id="{68CE891C-09CF-41C3-B3F9-BE044F0FC58D}"/>
              </a:ext>
            </a:extLst>
          </p:cNvPr>
          <p:cNvSpPr/>
          <p:nvPr/>
        </p:nvSpPr>
        <p:spPr>
          <a:xfrm flipH="1">
            <a:off x="4866014" y="2758139"/>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hidden="1">
            <a:extLst>
              <a:ext uri="{FF2B5EF4-FFF2-40B4-BE49-F238E27FC236}">
                <a16:creationId xmlns:a16="http://schemas.microsoft.com/office/drawing/2014/main" id="{9C522F72-AA41-4342-A9C9-7441D44FA2DB}"/>
              </a:ext>
            </a:extLst>
          </p:cNvPr>
          <p:cNvSpPr/>
          <p:nvPr/>
        </p:nvSpPr>
        <p:spPr>
          <a:xfrm rot="15527264">
            <a:off x="3213864" y="2804405"/>
            <a:ext cx="294953" cy="402427"/>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6" hidden="1">
            <a:extLst>
              <a:ext uri="{FF2B5EF4-FFF2-40B4-BE49-F238E27FC236}">
                <a16:creationId xmlns:a16="http://schemas.microsoft.com/office/drawing/2014/main" id="{FDA4C175-5E63-458F-9577-28AC74EDD58F}"/>
              </a:ext>
            </a:extLst>
          </p:cNvPr>
          <p:cNvSpPr/>
          <p:nvPr/>
        </p:nvSpPr>
        <p:spPr>
          <a:xfrm rot="6072736" flipH="1">
            <a:off x="5908552" y="2865244"/>
            <a:ext cx="294953" cy="251376"/>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hidden="1">
            <a:extLst>
              <a:ext uri="{FF2B5EF4-FFF2-40B4-BE49-F238E27FC236}">
                <a16:creationId xmlns:a16="http://schemas.microsoft.com/office/drawing/2014/main" id="{EC66D5BF-37C2-487B-88AE-0404A9B987DC}"/>
              </a:ext>
            </a:extLst>
          </p:cNvPr>
          <p:cNvSpPr/>
          <p:nvPr/>
        </p:nvSpPr>
        <p:spPr>
          <a:xfrm>
            <a:off x="4562370" y="2821831"/>
            <a:ext cx="371580" cy="152560"/>
          </a:xfrm>
          <a:custGeom>
            <a:avLst/>
            <a:gdLst>
              <a:gd name="connsiteX0" fmla="*/ 0 w 371580"/>
              <a:gd name="connsiteY0" fmla="*/ 0 h 152560"/>
              <a:gd name="connsiteX1" fmla="*/ 371580 w 371580"/>
              <a:gd name="connsiteY1" fmla="*/ 0 h 152560"/>
              <a:gd name="connsiteX2" fmla="*/ 371580 w 371580"/>
              <a:gd name="connsiteY2" fmla="*/ 152560 h 152560"/>
              <a:gd name="connsiteX3" fmla="*/ 0 w 371580"/>
              <a:gd name="connsiteY3" fmla="*/ 152560 h 152560"/>
              <a:gd name="connsiteX4" fmla="*/ 0 w 371580"/>
              <a:gd name="connsiteY4" fmla="*/ 0 h 152560"/>
              <a:gd name="connsiteX0" fmla="*/ 0 w 371580"/>
              <a:gd name="connsiteY0" fmla="*/ 0 h 152560"/>
              <a:gd name="connsiteX1" fmla="*/ 371580 w 371580"/>
              <a:gd name="connsiteY1" fmla="*/ 0 h 152560"/>
              <a:gd name="connsiteX2" fmla="*/ 371580 w 371580"/>
              <a:gd name="connsiteY2" fmla="*/ 152560 h 152560"/>
              <a:gd name="connsiteX3" fmla="*/ 200130 w 371580"/>
              <a:gd name="connsiteY3" fmla="*/ 92819 h 152560"/>
              <a:gd name="connsiteX4" fmla="*/ 0 w 371580"/>
              <a:gd name="connsiteY4" fmla="*/ 152560 h 152560"/>
              <a:gd name="connsiteX5" fmla="*/ 0 w 371580"/>
              <a:gd name="connsiteY5" fmla="*/ 0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80" h="152560">
                <a:moveTo>
                  <a:pt x="0" y="0"/>
                </a:moveTo>
                <a:lnTo>
                  <a:pt x="371580" y="0"/>
                </a:lnTo>
                <a:lnTo>
                  <a:pt x="371580" y="152560"/>
                </a:lnTo>
                <a:cubicBezTo>
                  <a:pt x="314430" y="151696"/>
                  <a:pt x="257280" y="93683"/>
                  <a:pt x="200130" y="92819"/>
                </a:cubicBezTo>
                <a:lnTo>
                  <a:pt x="0" y="15256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hidden="1">
            <a:extLst>
              <a:ext uri="{FF2B5EF4-FFF2-40B4-BE49-F238E27FC236}">
                <a16:creationId xmlns:a16="http://schemas.microsoft.com/office/drawing/2014/main" id="{DAFF299F-43A0-4CA4-B4B8-EE90DFACBDC1}"/>
              </a:ext>
            </a:extLst>
          </p:cNvPr>
          <p:cNvSpPr/>
          <p:nvPr/>
        </p:nvSpPr>
        <p:spPr>
          <a:xfrm>
            <a:off x="3174585" y="4048125"/>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hidden="1">
            <a:extLst>
              <a:ext uri="{FF2B5EF4-FFF2-40B4-BE49-F238E27FC236}">
                <a16:creationId xmlns:a16="http://schemas.microsoft.com/office/drawing/2014/main" id="{10430108-15CE-4526-829C-DDC89293D219}"/>
              </a:ext>
            </a:extLst>
          </p:cNvPr>
          <p:cNvSpPr/>
          <p:nvPr/>
        </p:nvSpPr>
        <p:spPr>
          <a:xfrm>
            <a:off x="5957897" y="3979038"/>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oon 27" hidden="1">
            <a:extLst>
              <a:ext uri="{FF2B5EF4-FFF2-40B4-BE49-F238E27FC236}">
                <a16:creationId xmlns:a16="http://schemas.microsoft.com/office/drawing/2014/main" id="{29ECACEB-93C3-4C04-9C13-F8AFB3112308}"/>
              </a:ext>
            </a:extLst>
          </p:cNvPr>
          <p:cNvSpPr/>
          <p:nvPr/>
        </p:nvSpPr>
        <p:spPr>
          <a:xfrm rot="5400000">
            <a:off x="5213274" y="2132351"/>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7" hidden="1">
            <a:extLst>
              <a:ext uri="{FF2B5EF4-FFF2-40B4-BE49-F238E27FC236}">
                <a16:creationId xmlns:a16="http://schemas.microsoft.com/office/drawing/2014/main" id="{C37AA05E-06D6-46E8-9A53-406E89E3937B}"/>
              </a:ext>
            </a:extLst>
          </p:cNvPr>
          <p:cNvSpPr/>
          <p:nvPr/>
        </p:nvSpPr>
        <p:spPr>
          <a:xfrm rot="16200000" flipH="1">
            <a:off x="3932991" y="2132352"/>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hidden="1">
            <a:extLst>
              <a:ext uri="{FF2B5EF4-FFF2-40B4-BE49-F238E27FC236}">
                <a16:creationId xmlns:a16="http://schemas.microsoft.com/office/drawing/2014/main" id="{EE919F8C-3F70-4C52-A814-5C058A4AD7A6}"/>
              </a:ext>
            </a:extLst>
          </p:cNvPr>
          <p:cNvSpPr/>
          <p:nvPr/>
        </p:nvSpPr>
        <p:spPr>
          <a:xfrm>
            <a:off x="4189819" y="4174779"/>
            <a:ext cx="952431" cy="314325"/>
          </a:xfrm>
          <a:custGeom>
            <a:avLst/>
            <a:gdLst>
              <a:gd name="connsiteX0" fmla="*/ 571500 w 1019175"/>
              <a:gd name="connsiteY0" fmla="*/ 19050 h 314325"/>
              <a:gd name="connsiteX1" fmla="*/ 666750 w 1019175"/>
              <a:gd name="connsiteY1" fmla="*/ 0 h 314325"/>
              <a:gd name="connsiteX2" fmla="*/ 838200 w 1019175"/>
              <a:gd name="connsiteY2" fmla="*/ 76200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65714 w 1019175"/>
              <a:gd name="connsiteY8" fmla="*/ 6569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78493 w 1019175"/>
              <a:gd name="connsiteY8" fmla="*/ 113557 h 314325"/>
              <a:gd name="connsiteX9" fmla="*/ 265714 w 1019175"/>
              <a:gd name="connsiteY9" fmla="*/ 6569 h 314325"/>
              <a:gd name="connsiteX10" fmla="*/ 504825 w 1019175"/>
              <a:gd name="connsiteY10" fmla="*/ 19050 h 314325"/>
              <a:gd name="connsiteX11" fmla="*/ 571500 w 1019175"/>
              <a:gd name="connsiteY11" fmla="*/ 19050 h 314325"/>
              <a:gd name="connsiteX0" fmla="*/ 548140 w 995815"/>
              <a:gd name="connsiteY0" fmla="*/ 19050 h 314325"/>
              <a:gd name="connsiteX1" fmla="*/ 643390 w 995815"/>
              <a:gd name="connsiteY1" fmla="*/ 0 h 314325"/>
              <a:gd name="connsiteX2" fmla="*/ 825351 w 995815"/>
              <a:gd name="connsiteY2" fmla="*/ 55179 h 314325"/>
              <a:gd name="connsiteX3" fmla="*/ 995815 w 995815"/>
              <a:gd name="connsiteY3" fmla="*/ 209550 h 314325"/>
              <a:gd name="connsiteX4" fmla="*/ 776740 w 995815"/>
              <a:gd name="connsiteY4" fmla="*/ 304800 h 314325"/>
              <a:gd name="connsiteX5" fmla="*/ 500515 w 995815"/>
              <a:gd name="connsiteY5" fmla="*/ 314325 h 314325"/>
              <a:gd name="connsiteX6" fmla="*/ 186190 w 995815"/>
              <a:gd name="connsiteY6" fmla="*/ 257175 h 314325"/>
              <a:gd name="connsiteX7" fmla="*/ 0 w 995815"/>
              <a:gd name="connsiteY7" fmla="*/ 169990 h 314325"/>
              <a:gd name="connsiteX8" fmla="*/ 55133 w 995815"/>
              <a:gd name="connsiteY8" fmla="*/ 113557 h 314325"/>
              <a:gd name="connsiteX9" fmla="*/ 242354 w 995815"/>
              <a:gd name="connsiteY9" fmla="*/ 6569 h 314325"/>
              <a:gd name="connsiteX10" fmla="*/ 481465 w 995815"/>
              <a:gd name="connsiteY10" fmla="*/ 19050 h 314325"/>
              <a:gd name="connsiteX11" fmla="*/ 548140 w 995815"/>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19050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55759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48458 w 952431"/>
              <a:gd name="connsiteY8" fmla="*/ 213674 h 314325"/>
              <a:gd name="connsiteX9" fmla="*/ 0 w 952431"/>
              <a:gd name="connsiteY9" fmla="*/ 169990 h 314325"/>
              <a:gd name="connsiteX10" fmla="*/ 55133 w 952431"/>
              <a:gd name="connsiteY10" fmla="*/ 113557 h 314325"/>
              <a:gd name="connsiteX11" fmla="*/ 242354 w 952431"/>
              <a:gd name="connsiteY11" fmla="*/ 6569 h 314325"/>
              <a:gd name="connsiteX12" fmla="*/ 481465 w 952431"/>
              <a:gd name="connsiteY12" fmla="*/ 19050 h 314325"/>
              <a:gd name="connsiteX13" fmla="*/ 548140 w 952431"/>
              <a:gd name="connsiteY13" fmla="*/ 557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31" h="314325">
                <a:moveTo>
                  <a:pt x="548140" y="55759"/>
                </a:moveTo>
                <a:lnTo>
                  <a:pt x="643390" y="0"/>
                </a:lnTo>
                <a:cubicBezTo>
                  <a:pt x="667561" y="8930"/>
                  <a:pt x="698407" y="4510"/>
                  <a:pt x="722578" y="13440"/>
                </a:cubicBezTo>
                <a:lnTo>
                  <a:pt x="825351" y="55179"/>
                </a:lnTo>
                <a:lnTo>
                  <a:pt x="952431" y="186190"/>
                </a:lnTo>
                <a:cubicBezTo>
                  <a:pt x="907216" y="252425"/>
                  <a:pt x="835304" y="265263"/>
                  <a:pt x="776740" y="304800"/>
                </a:cubicBezTo>
                <a:lnTo>
                  <a:pt x="500515" y="314325"/>
                </a:lnTo>
                <a:lnTo>
                  <a:pt x="186190" y="257175"/>
                </a:lnTo>
                <a:cubicBezTo>
                  <a:pt x="154741" y="240450"/>
                  <a:pt x="79907" y="230399"/>
                  <a:pt x="48458" y="213674"/>
                </a:cubicBezTo>
                <a:lnTo>
                  <a:pt x="0" y="169990"/>
                </a:lnTo>
                <a:cubicBezTo>
                  <a:pt x="38401" y="141167"/>
                  <a:pt x="16732" y="142380"/>
                  <a:pt x="55133" y="113557"/>
                </a:cubicBezTo>
                <a:lnTo>
                  <a:pt x="242354" y="6569"/>
                </a:lnTo>
                <a:lnTo>
                  <a:pt x="481465" y="19050"/>
                </a:lnTo>
                <a:lnTo>
                  <a:pt x="548140" y="55759"/>
                </a:lnTo>
                <a:close/>
              </a:path>
            </a:pathLst>
          </a:custGeom>
          <a:solidFill>
            <a:srgbClr val="B6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hidden="1">
            <a:extLst>
              <a:ext uri="{FF2B5EF4-FFF2-40B4-BE49-F238E27FC236}">
                <a16:creationId xmlns:a16="http://schemas.microsoft.com/office/drawing/2014/main" id="{A89B64A8-2623-4ED6-9E8A-BBC0C6893B1F}"/>
              </a:ext>
            </a:extLst>
          </p:cNvPr>
          <p:cNvSpPr/>
          <p:nvPr/>
        </p:nvSpPr>
        <p:spPr>
          <a:xfrm>
            <a:off x="5011698" y="2814966"/>
            <a:ext cx="581025" cy="192864"/>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35227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92864">
                <a:moveTo>
                  <a:pt x="0" y="126189"/>
                </a:moveTo>
                <a:lnTo>
                  <a:pt x="135227" y="0"/>
                </a:lnTo>
                <a:lnTo>
                  <a:pt x="428625" y="21414"/>
                </a:lnTo>
                <a:lnTo>
                  <a:pt x="581025" y="164289"/>
                </a:lnTo>
                <a:lnTo>
                  <a:pt x="381000" y="192864"/>
                </a:lnTo>
                <a:lnTo>
                  <a:pt x="152400" y="192864"/>
                </a:lnTo>
                <a:lnTo>
                  <a:pt x="0" y="126189"/>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hidden="1">
            <a:extLst>
              <a:ext uri="{FF2B5EF4-FFF2-40B4-BE49-F238E27FC236}">
                <a16:creationId xmlns:a16="http://schemas.microsoft.com/office/drawing/2014/main" id="{52D1A32D-F25A-4600-8935-AFD349F67069}"/>
              </a:ext>
            </a:extLst>
          </p:cNvPr>
          <p:cNvSpPr/>
          <p:nvPr/>
        </p:nvSpPr>
        <p:spPr>
          <a:xfrm flipH="1">
            <a:off x="3786210" y="2837146"/>
            <a:ext cx="581025" cy="180480"/>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68599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 name="connsiteX0" fmla="*/ 0 w 581025"/>
              <a:gd name="connsiteY0" fmla="*/ 126510 h 193185"/>
              <a:gd name="connsiteX1" fmla="*/ 168599 w 581025"/>
              <a:gd name="connsiteY1" fmla="*/ 321 h 193185"/>
              <a:gd name="connsiteX2" fmla="*/ 428625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26510 h 193185"/>
              <a:gd name="connsiteX1" fmla="*/ 168599 w 581025"/>
              <a:gd name="connsiteY1" fmla="*/ 321 h 193185"/>
              <a:gd name="connsiteX2" fmla="*/ 465334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13805 h 180480"/>
              <a:gd name="connsiteX1" fmla="*/ 178610 w 581025"/>
              <a:gd name="connsiteY1" fmla="*/ 965 h 180480"/>
              <a:gd name="connsiteX2" fmla="*/ 465334 w 581025"/>
              <a:gd name="connsiteY2" fmla="*/ 9030 h 180480"/>
              <a:gd name="connsiteX3" fmla="*/ 581025 w 581025"/>
              <a:gd name="connsiteY3" fmla="*/ 151905 h 180480"/>
              <a:gd name="connsiteX4" fmla="*/ 381000 w 581025"/>
              <a:gd name="connsiteY4" fmla="*/ 180480 h 180480"/>
              <a:gd name="connsiteX5" fmla="*/ 152400 w 581025"/>
              <a:gd name="connsiteY5" fmla="*/ 180480 h 180480"/>
              <a:gd name="connsiteX6" fmla="*/ 0 w 581025"/>
              <a:gd name="connsiteY6" fmla="*/ 113805 h 1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80480">
                <a:moveTo>
                  <a:pt x="0" y="113805"/>
                </a:moveTo>
                <a:lnTo>
                  <a:pt x="178610" y="965"/>
                </a:lnTo>
                <a:cubicBezTo>
                  <a:pt x="278634" y="-1909"/>
                  <a:pt x="378659" y="1892"/>
                  <a:pt x="465334" y="9030"/>
                </a:cubicBezTo>
                <a:lnTo>
                  <a:pt x="581025" y="151905"/>
                </a:lnTo>
                <a:lnTo>
                  <a:pt x="381000" y="180480"/>
                </a:lnTo>
                <a:lnTo>
                  <a:pt x="152400" y="180480"/>
                </a:lnTo>
                <a:lnTo>
                  <a:pt x="0" y="113805"/>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hidden="1">
            <a:extLst>
              <a:ext uri="{FF2B5EF4-FFF2-40B4-BE49-F238E27FC236}">
                <a16:creationId xmlns:a16="http://schemas.microsoft.com/office/drawing/2014/main" id="{2811D704-B1A5-4132-8F6F-98019E241ACD}"/>
              </a:ext>
            </a:extLst>
          </p:cNvPr>
          <p:cNvSpPr/>
          <p:nvPr/>
        </p:nvSpPr>
        <p:spPr>
          <a:xfrm rot="20248372">
            <a:off x="5019586" y="2817844"/>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hidden="1">
            <a:extLst>
              <a:ext uri="{FF2B5EF4-FFF2-40B4-BE49-F238E27FC236}">
                <a16:creationId xmlns:a16="http://schemas.microsoft.com/office/drawing/2014/main" id="{EB724F8D-0F18-4824-9368-E505EC28EA4A}"/>
              </a:ext>
            </a:extLst>
          </p:cNvPr>
          <p:cNvSpPr/>
          <p:nvPr/>
        </p:nvSpPr>
        <p:spPr>
          <a:xfrm rot="20248372">
            <a:off x="3827262" y="2835478"/>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66" name="Ink 65" hidden="1">
                <a:extLst>
                  <a:ext uri="{FF2B5EF4-FFF2-40B4-BE49-F238E27FC236}">
                    <a16:creationId xmlns:a16="http://schemas.microsoft.com/office/drawing/2014/main" id="{1063F2AC-1008-40BA-8E1C-79836BA74480}"/>
                  </a:ext>
                </a:extLst>
              </p14:cNvPr>
              <p14:cNvContentPartPr/>
              <p14:nvPr/>
            </p14:nvContentPartPr>
            <p14:xfrm>
              <a:off x="3961605" y="4180320"/>
              <a:ext cx="1430280" cy="365940"/>
            </p14:xfrm>
          </p:contentPart>
        </mc:Choice>
        <mc:Fallback xmlns="">
          <p:pic>
            <p:nvPicPr>
              <p:cNvPr id="66" name="Ink 65" hidden="1">
                <a:extLst>
                  <a:ext uri="{FF2B5EF4-FFF2-40B4-BE49-F238E27FC236}">
                    <a16:creationId xmlns:a16="http://schemas.microsoft.com/office/drawing/2014/main" id="{1063F2AC-1008-40BA-8E1C-79836BA74480}"/>
                  </a:ext>
                </a:extLst>
              </p:cNvPr>
              <p:cNvPicPr/>
              <p:nvPr/>
            </p:nvPicPr>
            <p:blipFill>
              <a:blip r:embed="rId9"/>
              <a:stretch>
                <a:fillRect/>
              </a:stretch>
            </p:blipFill>
            <p:spPr>
              <a:xfrm>
                <a:off x="3957285" y="4176002"/>
                <a:ext cx="1438920" cy="3745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Ink 73" hidden="1">
                <a:extLst>
                  <a:ext uri="{FF2B5EF4-FFF2-40B4-BE49-F238E27FC236}">
                    <a16:creationId xmlns:a16="http://schemas.microsoft.com/office/drawing/2014/main" id="{4328EAAA-963D-4377-8B1A-0EFC779B38E5}"/>
                  </a:ext>
                </a:extLst>
              </p14:cNvPr>
              <p14:cNvContentPartPr/>
              <p14:nvPr/>
            </p14:nvContentPartPr>
            <p14:xfrm>
              <a:off x="4370925" y="3238380"/>
              <a:ext cx="687600" cy="619920"/>
            </p14:xfrm>
          </p:contentPart>
        </mc:Choice>
        <mc:Fallback xmlns="">
          <p:pic>
            <p:nvPicPr>
              <p:cNvPr id="74" name="Ink 73" hidden="1">
                <a:extLst>
                  <a:ext uri="{FF2B5EF4-FFF2-40B4-BE49-F238E27FC236}">
                    <a16:creationId xmlns:a16="http://schemas.microsoft.com/office/drawing/2014/main" id="{4328EAAA-963D-4377-8B1A-0EFC779B38E5}"/>
                  </a:ext>
                </a:extLst>
              </p:cNvPr>
              <p:cNvPicPr/>
              <p:nvPr/>
            </p:nvPicPr>
            <p:blipFill>
              <a:blip r:embed="rId11"/>
              <a:stretch>
                <a:fillRect/>
              </a:stretch>
            </p:blipFill>
            <p:spPr>
              <a:xfrm>
                <a:off x="4366605" y="3234060"/>
                <a:ext cx="696240" cy="628560"/>
              </a:xfrm>
              <a:prstGeom prst="rect">
                <a:avLst/>
              </a:prstGeom>
            </p:spPr>
          </p:pic>
        </mc:Fallback>
      </mc:AlternateContent>
      <p:sp>
        <p:nvSpPr>
          <p:cNvPr id="76" name="Thought Bubble: Cloud 75" hidden="1">
            <a:extLst>
              <a:ext uri="{FF2B5EF4-FFF2-40B4-BE49-F238E27FC236}">
                <a16:creationId xmlns:a16="http://schemas.microsoft.com/office/drawing/2014/main" id="{DE0DDA61-83B3-49EE-B526-43825FFB8A18}"/>
              </a:ext>
            </a:extLst>
          </p:cNvPr>
          <p:cNvSpPr/>
          <p:nvPr/>
        </p:nvSpPr>
        <p:spPr>
          <a:xfrm>
            <a:off x="149669" y="792965"/>
            <a:ext cx="2655722" cy="1630874"/>
          </a:xfrm>
          <a:prstGeom prst="cloudCallout">
            <a:avLst>
              <a:gd name="adj1" fmla="val 67158"/>
              <a:gd name="adj2" fmla="val 36802"/>
            </a:avLst>
          </a:prstGeom>
          <a:ln w="285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ack Issues BB" panose="02000503000000020004" pitchFamily="50" charset="0"/>
              </a:rPr>
              <a:t>Cool, </a:t>
            </a:r>
          </a:p>
          <a:p>
            <a:pPr algn="ctr"/>
            <a:r>
              <a:rPr lang="en-US" dirty="0">
                <a:latin typeface="Back Issues BB" panose="02000503000000020004" pitchFamily="50" charset="0"/>
              </a:rPr>
              <a:t>I guess.</a:t>
            </a:r>
          </a:p>
        </p:txBody>
      </p:sp>
      <p:sp>
        <p:nvSpPr>
          <p:cNvPr id="31" name="Freeform: Shape 30" hidden="1">
            <a:extLst>
              <a:ext uri="{FF2B5EF4-FFF2-40B4-BE49-F238E27FC236}">
                <a16:creationId xmlns:a16="http://schemas.microsoft.com/office/drawing/2014/main" id="{2D645961-C031-42BF-8438-C8584FD0C750}"/>
              </a:ext>
            </a:extLst>
          </p:cNvPr>
          <p:cNvSpPr/>
          <p:nvPr/>
        </p:nvSpPr>
        <p:spPr>
          <a:xfrm>
            <a:off x="4294686" y="5861687"/>
            <a:ext cx="1142655" cy="841375"/>
          </a:xfrm>
          <a:custGeom>
            <a:avLst/>
            <a:gdLst>
              <a:gd name="connsiteX0" fmla="*/ 63500 w 1054100"/>
              <a:gd name="connsiteY0" fmla="*/ 50800 h 787400"/>
              <a:gd name="connsiteX1" fmla="*/ 0 w 1054100"/>
              <a:gd name="connsiteY1" fmla="*/ 660400 h 787400"/>
              <a:gd name="connsiteX2" fmla="*/ 12700 w 1054100"/>
              <a:gd name="connsiteY2" fmla="*/ 787400 h 787400"/>
              <a:gd name="connsiteX3" fmla="*/ 1003300 w 1054100"/>
              <a:gd name="connsiteY3" fmla="*/ 787400 h 787400"/>
              <a:gd name="connsiteX4" fmla="*/ 1054100 w 1054100"/>
              <a:gd name="connsiteY4" fmla="*/ 647700 h 787400"/>
              <a:gd name="connsiteX5" fmla="*/ 1041400 w 1054100"/>
              <a:gd name="connsiteY5" fmla="*/ 520700 h 787400"/>
              <a:gd name="connsiteX6" fmla="*/ 927100 w 1054100"/>
              <a:gd name="connsiteY6" fmla="*/ 0 h 787400"/>
              <a:gd name="connsiteX7" fmla="*/ 825500 w 1054100"/>
              <a:gd name="connsiteY7" fmla="*/ 63500 h 787400"/>
              <a:gd name="connsiteX8" fmla="*/ 508000 w 1054100"/>
              <a:gd name="connsiteY8" fmla="*/ 63500 h 787400"/>
              <a:gd name="connsiteX9" fmla="*/ 317500 w 1054100"/>
              <a:gd name="connsiteY9" fmla="*/ 101600 h 787400"/>
              <a:gd name="connsiteX10" fmla="*/ 63500 w 1054100"/>
              <a:gd name="connsiteY10" fmla="*/ 50800 h 787400"/>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212725 h 898525"/>
              <a:gd name="connsiteX10" fmla="*/ 34925 w 1054100"/>
              <a:gd name="connsiteY10" fmla="*/ 0 h 898525"/>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165100 h 898525"/>
              <a:gd name="connsiteX10" fmla="*/ 34925 w 1054100"/>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041400 w 1177925"/>
              <a:gd name="connsiteY5" fmla="*/ 63182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50800 w 1177925"/>
              <a:gd name="connsiteY2" fmla="*/ 84137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65100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42167 w 1177925"/>
              <a:gd name="connsiteY5" fmla="*/ 631420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5" h="841375">
                <a:moveTo>
                  <a:pt x="34925" y="0"/>
                </a:moveTo>
                <a:lnTo>
                  <a:pt x="0" y="771525"/>
                </a:lnTo>
                <a:lnTo>
                  <a:pt x="50800" y="841375"/>
                </a:lnTo>
                <a:lnTo>
                  <a:pt x="965200" y="841375"/>
                </a:lnTo>
                <a:lnTo>
                  <a:pt x="1177925" y="806450"/>
                </a:lnTo>
                <a:cubicBezTo>
                  <a:pt x="1132417" y="748242"/>
                  <a:pt x="1183971" y="747308"/>
                  <a:pt x="1142167" y="631420"/>
                </a:cubicBezTo>
                <a:cubicBezTo>
                  <a:pt x="1100363" y="515533"/>
                  <a:pt x="965200" y="284692"/>
                  <a:pt x="927100" y="111125"/>
                </a:cubicBezTo>
                <a:lnTo>
                  <a:pt x="825500" y="174625"/>
                </a:lnTo>
                <a:lnTo>
                  <a:pt x="508000" y="174625"/>
                </a:lnTo>
                <a:lnTo>
                  <a:pt x="317500" y="131054"/>
                </a:lnTo>
                <a:lnTo>
                  <a:pt x="34925" y="0"/>
                </a:lnTo>
                <a:close/>
              </a:path>
            </a:pathLst>
          </a:custGeom>
          <a:solidFill>
            <a:srgbClr val="292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hidden="1">
            <a:extLst>
              <a:ext uri="{FF2B5EF4-FFF2-40B4-BE49-F238E27FC236}">
                <a16:creationId xmlns:a16="http://schemas.microsoft.com/office/drawing/2014/main" id="{6A01970E-0E61-4825-A0E3-83F12B72B926}"/>
              </a:ext>
            </a:extLst>
          </p:cNvPr>
          <p:cNvSpPr/>
          <p:nvPr/>
        </p:nvSpPr>
        <p:spPr>
          <a:xfrm rot="18894787">
            <a:off x="3329361" y="3194498"/>
            <a:ext cx="728140" cy="1091396"/>
          </a:xfrm>
          <a:custGeom>
            <a:avLst/>
            <a:gdLst>
              <a:gd name="connsiteX0" fmla="*/ 0 w 573220"/>
              <a:gd name="connsiteY0" fmla="*/ 545695 h 1091389"/>
              <a:gd name="connsiteX1" fmla="*/ 286610 w 573220"/>
              <a:gd name="connsiteY1" fmla="*/ 0 h 1091389"/>
              <a:gd name="connsiteX2" fmla="*/ 573220 w 573220"/>
              <a:gd name="connsiteY2" fmla="*/ 545695 h 1091389"/>
              <a:gd name="connsiteX3" fmla="*/ 286610 w 573220"/>
              <a:gd name="connsiteY3" fmla="*/ 1091390 h 1091389"/>
              <a:gd name="connsiteX4" fmla="*/ 0 w 573220"/>
              <a:gd name="connsiteY4" fmla="*/ 545695 h 1091389"/>
              <a:gd name="connsiteX0" fmla="*/ 0 w 728140"/>
              <a:gd name="connsiteY0" fmla="*/ 545698 h 1091396"/>
              <a:gd name="connsiteX1" fmla="*/ 286610 w 728140"/>
              <a:gd name="connsiteY1" fmla="*/ 3 h 1091396"/>
              <a:gd name="connsiteX2" fmla="*/ 728140 w 728140"/>
              <a:gd name="connsiteY2" fmla="*/ 539198 h 1091396"/>
              <a:gd name="connsiteX3" fmla="*/ 286610 w 728140"/>
              <a:gd name="connsiteY3" fmla="*/ 1091393 h 1091396"/>
              <a:gd name="connsiteX4" fmla="*/ 0 w 728140"/>
              <a:gd name="connsiteY4" fmla="*/ 545698 h 109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40" h="1091396">
                <a:moveTo>
                  <a:pt x="0" y="545698"/>
                </a:moveTo>
                <a:cubicBezTo>
                  <a:pt x="0" y="244319"/>
                  <a:pt x="165253" y="1086"/>
                  <a:pt x="286610" y="3"/>
                </a:cubicBezTo>
                <a:cubicBezTo>
                  <a:pt x="407967" y="-1080"/>
                  <a:pt x="728140" y="237819"/>
                  <a:pt x="728140" y="539198"/>
                </a:cubicBezTo>
                <a:cubicBezTo>
                  <a:pt x="728140" y="840577"/>
                  <a:pt x="407967" y="1090310"/>
                  <a:pt x="286610" y="1091393"/>
                </a:cubicBezTo>
                <a:cubicBezTo>
                  <a:pt x="165253" y="1092476"/>
                  <a:pt x="0" y="847077"/>
                  <a:pt x="0" y="545698"/>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hidden="1">
            <a:extLst>
              <a:ext uri="{FF2B5EF4-FFF2-40B4-BE49-F238E27FC236}">
                <a16:creationId xmlns:a16="http://schemas.microsoft.com/office/drawing/2014/main" id="{42B8DB89-4DF4-4DBF-952E-42830B6EC921}"/>
              </a:ext>
            </a:extLst>
          </p:cNvPr>
          <p:cNvSpPr/>
          <p:nvPr/>
        </p:nvSpPr>
        <p:spPr>
          <a:xfrm rot="2283523">
            <a:off x="5228296" y="3239065"/>
            <a:ext cx="732692" cy="1103462"/>
          </a:xfrm>
          <a:custGeom>
            <a:avLst/>
            <a:gdLst>
              <a:gd name="connsiteX0" fmla="*/ 0 w 573220"/>
              <a:gd name="connsiteY0" fmla="*/ 551663 h 1103325"/>
              <a:gd name="connsiteX1" fmla="*/ 286610 w 573220"/>
              <a:gd name="connsiteY1" fmla="*/ 0 h 1103325"/>
              <a:gd name="connsiteX2" fmla="*/ 573220 w 573220"/>
              <a:gd name="connsiteY2" fmla="*/ 551663 h 1103325"/>
              <a:gd name="connsiteX3" fmla="*/ 286610 w 573220"/>
              <a:gd name="connsiteY3" fmla="*/ 1103326 h 1103325"/>
              <a:gd name="connsiteX4" fmla="*/ 0 w 573220"/>
              <a:gd name="connsiteY4" fmla="*/ 551663 h 1103325"/>
              <a:gd name="connsiteX0" fmla="*/ 0 w 732692"/>
              <a:gd name="connsiteY0" fmla="*/ 579807 h 1103462"/>
              <a:gd name="connsiteX1" fmla="*/ 446082 w 732692"/>
              <a:gd name="connsiteY1" fmla="*/ 64 h 1103462"/>
              <a:gd name="connsiteX2" fmla="*/ 732692 w 732692"/>
              <a:gd name="connsiteY2" fmla="*/ 551727 h 1103462"/>
              <a:gd name="connsiteX3" fmla="*/ 446082 w 732692"/>
              <a:gd name="connsiteY3" fmla="*/ 1103390 h 1103462"/>
              <a:gd name="connsiteX4" fmla="*/ 0 w 732692"/>
              <a:gd name="connsiteY4" fmla="*/ 579807 h 110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92" h="1103462">
                <a:moveTo>
                  <a:pt x="0" y="579807"/>
                </a:moveTo>
                <a:cubicBezTo>
                  <a:pt x="0" y="275132"/>
                  <a:pt x="323967" y="4744"/>
                  <a:pt x="446082" y="64"/>
                </a:cubicBezTo>
                <a:cubicBezTo>
                  <a:pt x="568197" y="-4616"/>
                  <a:pt x="732692" y="247052"/>
                  <a:pt x="732692" y="551727"/>
                </a:cubicBezTo>
                <a:cubicBezTo>
                  <a:pt x="732692" y="856402"/>
                  <a:pt x="568197" y="1098710"/>
                  <a:pt x="446082" y="1103390"/>
                </a:cubicBezTo>
                <a:cubicBezTo>
                  <a:pt x="323967" y="1108070"/>
                  <a:pt x="0" y="884482"/>
                  <a:pt x="0" y="579807"/>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9259EC27-49A4-486F-9E3D-8429FDD63090}"/>
              </a:ext>
            </a:extLst>
          </p:cNvPr>
          <p:cNvGrpSpPr/>
          <p:nvPr/>
        </p:nvGrpSpPr>
        <p:grpSpPr>
          <a:xfrm>
            <a:off x="-374765" y="-249675"/>
            <a:ext cx="9893528" cy="7168678"/>
            <a:chOff x="-374765" y="-249675"/>
            <a:chExt cx="9893528" cy="7168678"/>
          </a:xfrm>
        </p:grpSpPr>
        <p:sp>
          <p:nvSpPr>
            <p:cNvPr id="40" name="Rectangle 39">
              <a:extLst>
                <a:ext uri="{FF2B5EF4-FFF2-40B4-BE49-F238E27FC236}">
                  <a16:creationId xmlns:a16="http://schemas.microsoft.com/office/drawing/2014/main" id="{A8CE3C3D-234B-4A33-BA7D-BDF06CAA7108}"/>
                </a:ext>
              </a:extLst>
            </p:cNvPr>
            <p:cNvSpPr/>
            <p:nvPr/>
          </p:nvSpPr>
          <p:spPr>
            <a:xfrm>
              <a:off x="-244929" y="-249675"/>
              <a:ext cx="9633857"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8F9E5BD-99EC-4C3F-9D27-E33A63584E41}"/>
                </a:ext>
              </a:extLst>
            </p:cNvPr>
            <p:cNvSpPr/>
            <p:nvPr/>
          </p:nvSpPr>
          <p:spPr>
            <a:xfrm rot="5400000">
              <a:off x="-3341478" y="3276956"/>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4414E77-1380-4BF8-B900-F5E2146D0B53}"/>
                </a:ext>
              </a:extLst>
            </p:cNvPr>
            <p:cNvSpPr/>
            <p:nvPr/>
          </p:nvSpPr>
          <p:spPr>
            <a:xfrm rot="5400000">
              <a:off x="5876717" y="3155690"/>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B314140F-12A0-4AB3-B8F9-165E68EF7E9A}"/>
              </a:ext>
            </a:extLst>
          </p:cNvPr>
          <p:cNvSpPr txBox="1"/>
          <p:nvPr/>
        </p:nvSpPr>
        <p:spPr>
          <a:xfrm>
            <a:off x="998273" y="662340"/>
            <a:ext cx="1866900" cy="1477328"/>
          </a:xfrm>
          <a:prstGeom prst="rect">
            <a:avLst/>
          </a:prstGeom>
          <a:noFill/>
        </p:spPr>
        <p:txBody>
          <a:bodyPr wrap="square" rtlCol="0">
            <a:spAutoFit/>
          </a:bodyPr>
          <a:lstStyle/>
          <a:p>
            <a:r>
              <a:rPr lang="en-US" b="1" dirty="0"/>
              <a:t>Face</a:t>
            </a:r>
          </a:p>
          <a:p>
            <a:r>
              <a:rPr lang="en-US" i="1" dirty="0"/>
              <a:t>Semi-transparent oval</a:t>
            </a:r>
          </a:p>
          <a:p>
            <a:r>
              <a:rPr lang="en-US" i="1" dirty="0"/>
              <a:t>*Use </a:t>
            </a:r>
            <a:r>
              <a:rPr lang="en-US" b="1" i="1" dirty="0"/>
              <a:t>Edit Points </a:t>
            </a:r>
            <a:r>
              <a:rPr lang="en-US" i="1" dirty="0"/>
              <a:t>to adjust</a:t>
            </a:r>
          </a:p>
        </p:txBody>
      </p:sp>
      <p:grpSp>
        <p:nvGrpSpPr>
          <p:cNvPr id="36" name="iPad">
            <a:extLst>
              <a:ext uri="{FF2B5EF4-FFF2-40B4-BE49-F238E27FC236}">
                <a16:creationId xmlns:a16="http://schemas.microsoft.com/office/drawing/2014/main" id="{33C1BBE4-9E10-4997-A6B0-729BAE28ADF2}"/>
              </a:ext>
            </a:extLst>
          </p:cNvPr>
          <p:cNvGrpSpPr/>
          <p:nvPr/>
        </p:nvGrpSpPr>
        <p:grpSpPr>
          <a:xfrm>
            <a:off x="0" y="188976"/>
            <a:ext cx="9144000" cy="6858938"/>
            <a:chOff x="0" y="188976"/>
            <a:chExt cx="9144000" cy="6858938"/>
          </a:xfrm>
        </p:grpSpPr>
        <p:sp>
          <p:nvSpPr>
            <p:cNvPr id="37" name="Rectangle 36">
              <a:extLst>
                <a:ext uri="{FF2B5EF4-FFF2-40B4-BE49-F238E27FC236}">
                  <a16:creationId xmlns:a16="http://schemas.microsoft.com/office/drawing/2014/main" id="{3E20BD63-228E-4156-BD7D-B243EFF9D03E}"/>
                </a:ext>
              </a:extLst>
            </p:cNvPr>
            <p:cNvSpPr/>
            <p:nvPr/>
          </p:nvSpPr>
          <p:spPr>
            <a:xfrm>
              <a:off x="0" y="6471138"/>
              <a:ext cx="9144000" cy="5767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05520D62-42CF-402D-B7C3-AC15D281705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88976"/>
              <a:ext cx="9144000" cy="6480048"/>
            </a:xfrm>
            <a:prstGeom prst="rect">
              <a:avLst/>
            </a:prstGeom>
          </p:spPr>
        </p:pic>
      </p:grpSp>
      <p:pic>
        <p:nvPicPr>
          <p:cNvPr id="2" name="Recorded Sound">
            <a:hlinkClick r:id="" action="ppaction://media"/>
            <a:extLst>
              <a:ext uri="{FF2B5EF4-FFF2-40B4-BE49-F238E27FC236}">
                <a16:creationId xmlns:a16="http://schemas.microsoft.com/office/drawing/2014/main" id="{EDE30C69-3A4E-423A-ABE2-A01934692611}"/>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322123" y="7468842"/>
            <a:ext cx="609600" cy="609600"/>
          </a:xfrm>
          <a:prstGeom prst="rect">
            <a:avLst/>
          </a:prstGeom>
        </p:spPr>
      </p:pic>
      <p:pic>
        <p:nvPicPr>
          <p:cNvPr id="3" name="Picture 2">
            <a:extLst>
              <a:ext uri="{FF2B5EF4-FFF2-40B4-BE49-F238E27FC236}">
                <a16:creationId xmlns:a16="http://schemas.microsoft.com/office/drawing/2014/main" id="{00050B73-C4F8-41EE-A079-ACAE49D36AD0}"/>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Layer>
                </a14:imgProps>
              </a:ext>
            </a:extLst>
          </a:blip>
          <a:stretch>
            <a:fillRect/>
          </a:stretch>
        </p:blipFill>
        <p:spPr>
          <a:xfrm>
            <a:off x="5211962" y="752898"/>
            <a:ext cx="2971800" cy="1266825"/>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16">
            <p14:nvContentPartPr>
              <p14:cNvPr id="4" name="Ink 3">
                <a:extLst>
                  <a:ext uri="{FF2B5EF4-FFF2-40B4-BE49-F238E27FC236}">
                    <a16:creationId xmlns:a16="http://schemas.microsoft.com/office/drawing/2014/main" id="{7C71887B-CD3A-47BB-A674-7BD4CEC68092}"/>
                  </a:ext>
                </a:extLst>
              </p14:cNvPr>
              <p14:cNvContentPartPr/>
              <p14:nvPr>
                <p:extLst>
                  <p:ext uri="{42D2F446-02D8-4167-A562-619A0277C38B}">
                    <p15:isNarration xmlns:p15="http://schemas.microsoft.com/office/powerpoint/2012/main" val="1"/>
                  </p:ext>
                </p:extLst>
              </p14:nvPr>
            </p14:nvContentPartPr>
            <p14:xfrm>
              <a:off x="3272400" y="1468080"/>
              <a:ext cx="3690000" cy="3898440"/>
            </p14:xfrm>
          </p:contentPart>
        </mc:Choice>
        <mc:Fallback xmlns="">
          <p:pic>
            <p:nvPicPr>
              <p:cNvPr id="4" name="Ink 3">
                <a:extLst>
                  <a:ext uri="{FF2B5EF4-FFF2-40B4-BE49-F238E27FC236}">
                    <a16:creationId xmlns:a16="http://schemas.microsoft.com/office/drawing/2014/main" id="{7C71887B-CD3A-47BB-A674-7BD4CEC68092}"/>
                  </a:ext>
                </a:extLst>
              </p:cNvPr>
              <p:cNvPicPr>
                <a:picLocks noGrp="1" noRot="1" noChangeAspect="1" noMove="1" noResize="1" noEditPoints="1" noAdjustHandles="1" noChangeArrowheads="1" noChangeShapeType="1"/>
              </p:cNvPicPr>
              <p:nvPr/>
            </p:nvPicPr>
            <p:blipFill>
              <a:blip r:embed="rId17"/>
              <a:stretch>
                <a:fillRect/>
              </a:stretch>
            </p:blipFill>
            <p:spPr>
              <a:xfrm>
                <a:off x="3263040" y="1458720"/>
                <a:ext cx="3708720" cy="3917160"/>
              </a:xfrm>
              <a:prstGeom prst="rect">
                <a:avLst/>
              </a:prstGeom>
            </p:spPr>
          </p:pic>
        </mc:Fallback>
      </mc:AlternateContent>
    </p:spTree>
    <p:custDataLst>
      <p:tags r:id="rId1"/>
    </p:custDataLst>
    <p:extLst>
      <p:ext uri="{BB962C8B-B14F-4D97-AF65-F5344CB8AC3E}">
        <p14:creationId xmlns:p14="http://schemas.microsoft.com/office/powerpoint/2010/main" val="572757037"/>
      </p:ext>
    </p:extLst>
  </p:cSld>
  <p:clrMapOvr>
    <a:masterClrMapping/>
  </p:clrMapOvr>
  <p:transition spd="slow" advTm="2042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md type="call" cmd="playFrom(0.0)">
                                      <p:cBhvr>
                                        <p:cTn id="7" dur="1" fill="hold"/>
                                        <p:tgtEl>
                                          <p:spTgt spid="4"/>
                                        </p:tgtEl>
                                      </p:cBhvr>
                                    </p:cmd>
                                  </p:childTnLst>
                                </p:cTn>
                              </p:par>
                            </p:childTnLst>
                          </p:cTn>
                        </p:par>
                        <p:par>
                          <p:cTn id="8" fill="hold">
                            <p:stCondLst>
                              <p:cond delay="1"/>
                            </p:stCondLst>
                            <p:childTnLst>
                              <p:par>
                                <p:cTn id="9" presetID="1" presetClass="mediacall" presetSubtype="0" fill="hold" nodeType="afterEffect">
                                  <p:stCondLst>
                                    <p:cond delay="0"/>
                                  </p:stCondLst>
                                  <p:childTnLst>
                                    <p:cmd type="call" cmd="playFrom(0.0)">
                                      <p:cBhvr>
                                        <p:cTn id="10" dur="131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163" objId="2"/>
        <p14:stopEvt time="13291" objId="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kiyo">
            <a:extLst>
              <a:ext uri="{FF2B5EF4-FFF2-40B4-BE49-F238E27FC236}">
                <a16:creationId xmlns:a16="http://schemas.microsoft.com/office/drawing/2014/main" id="{82CED3C5-83F0-49A4-B958-C80CD99FBE2B}"/>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79253"/>
          <a:stretch/>
        </p:blipFill>
        <p:spPr>
          <a:xfrm>
            <a:off x="639001" y="662340"/>
            <a:ext cx="8355331" cy="6195660"/>
          </a:xfrm>
          <a:prstGeom prst="rect">
            <a:avLst/>
          </a:prstGeom>
        </p:spPr>
      </p:pic>
      <p:sp>
        <p:nvSpPr>
          <p:cNvPr id="8" name="Trapezoid 7">
            <a:extLst>
              <a:ext uri="{FF2B5EF4-FFF2-40B4-BE49-F238E27FC236}">
                <a16:creationId xmlns:a16="http://schemas.microsoft.com/office/drawing/2014/main" id="{65EFF8FB-817E-4FAD-98EE-18C3B78B32DD}"/>
              </a:ext>
            </a:extLst>
          </p:cNvPr>
          <p:cNvSpPr/>
          <p:nvPr/>
        </p:nvSpPr>
        <p:spPr>
          <a:xfrm>
            <a:off x="2159306" y="3460176"/>
            <a:ext cx="4825388" cy="3316077"/>
          </a:xfrm>
          <a:custGeom>
            <a:avLst/>
            <a:gdLst>
              <a:gd name="connsiteX0" fmla="*/ 0 w 4825388"/>
              <a:gd name="connsiteY0" fmla="*/ 2798284 h 2798284"/>
              <a:gd name="connsiteX1" fmla="*/ 699571 w 4825388"/>
              <a:gd name="connsiteY1" fmla="*/ 0 h 2798284"/>
              <a:gd name="connsiteX2" fmla="*/ 4125817 w 4825388"/>
              <a:gd name="connsiteY2" fmla="*/ 0 h 2798284"/>
              <a:gd name="connsiteX3" fmla="*/ 4825388 w 4825388"/>
              <a:gd name="connsiteY3" fmla="*/ 2798284 h 2798284"/>
              <a:gd name="connsiteX4" fmla="*/ 0 w 4825388"/>
              <a:gd name="connsiteY4" fmla="*/ 2798284 h 2798284"/>
              <a:gd name="connsiteX0" fmla="*/ 0 w 4825388"/>
              <a:gd name="connsiteY0" fmla="*/ 3316077 h 3316077"/>
              <a:gd name="connsiteX1" fmla="*/ 886857 w 4825388"/>
              <a:gd name="connsiteY1" fmla="*/ 0 h 3316077"/>
              <a:gd name="connsiteX2" fmla="*/ 4125817 w 4825388"/>
              <a:gd name="connsiteY2" fmla="*/ 517793 h 3316077"/>
              <a:gd name="connsiteX3" fmla="*/ 4825388 w 4825388"/>
              <a:gd name="connsiteY3" fmla="*/ 3316077 h 3316077"/>
              <a:gd name="connsiteX4" fmla="*/ 0 w 4825388"/>
              <a:gd name="connsiteY4" fmla="*/ 3316077 h 3316077"/>
              <a:gd name="connsiteX0" fmla="*/ 0 w 4825388"/>
              <a:gd name="connsiteY0" fmla="*/ 3316077 h 3316077"/>
              <a:gd name="connsiteX1" fmla="*/ 886857 w 4825388"/>
              <a:gd name="connsiteY1" fmla="*/ 0 h 3316077"/>
              <a:gd name="connsiteX2" fmla="*/ 3949547 w 4825388"/>
              <a:gd name="connsiteY2" fmla="*/ 209321 h 3316077"/>
              <a:gd name="connsiteX3" fmla="*/ 4825388 w 4825388"/>
              <a:gd name="connsiteY3" fmla="*/ 3316077 h 3316077"/>
              <a:gd name="connsiteX4" fmla="*/ 0 w 4825388"/>
              <a:gd name="connsiteY4" fmla="*/ 3316077 h 331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388" h="3316077">
                <a:moveTo>
                  <a:pt x="0" y="3316077"/>
                </a:moveTo>
                <a:lnTo>
                  <a:pt x="886857" y="0"/>
                </a:lnTo>
                <a:lnTo>
                  <a:pt x="3949547" y="209321"/>
                </a:lnTo>
                <a:lnTo>
                  <a:pt x="4825388" y="3316077"/>
                </a:lnTo>
                <a:lnTo>
                  <a:pt x="0" y="3316077"/>
                </a:lnTo>
                <a:close/>
              </a:path>
            </a:pathLst>
          </a:cu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F40095-E598-4F94-B459-7E48223A7B01}"/>
              </a:ext>
            </a:extLst>
          </p:cNvPr>
          <p:cNvSpPr/>
          <p:nvPr/>
        </p:nvSpPr>
        <p:spPr>
          <a:xfrm>
            <a:off x="3029639" y="936434"/>
            <a:ext cx="3216925" cy="3855903"/>
          </a:xfrm>
          <a:prstGeom prst="ellipse">
            <a:avLst/>
          </a:pr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9C5AE8-1942-4B23-991F-B881BCCFDFD0}"/>
              </a:ext>
            </a:extLst>
          </p:cNvPr>
          <p:cNvSpPr txBox="1"/>
          <p:nvPr/>
        </p:nvSpPr>
        <p:spPr>
          <a:xfrm>
            <a:off x="149668" y="77565"/>
            <a:ext cx="8844664" cy="584775"/>
          </a:xfrm>
          <a:prstGeom prst="rect">
            <a:avLst/>
          </a:prstGeom>
          <a:noFill/>
        </p:spPr>
        <p:txBody>
          <a:bodyPr wrap="square" rtlCol="0">
            <a:spAutoFit/>
          </a:bodyPr>
          <a:lstStyle/>
          <a:p>
            <a:pPr algn="ctr"/>
            <a:r>
              <a:rPr lang="en-US" sz="3200" dirty="0"/>
              <a:t>How to Create Cartoons Using </a:t>
            </a:r>
            <a:r>
              <a:rPr lang="en-US" sz="3200" dirty="0" err="1"/>
              <a:t>Powerpoint</a:t>
            </a:r>
            <a:endParaRPr lang="en-US" sz="3200" dirty="0"/>
          </a:p>
        </p:txBody>
      </p:sp>
      <p:sp>
        <p:nvSpPr>
          <p:cNvPr id="12" name="Rectangle 11">
            <a:extLst>
              <a:ext uri="{FF2B5EF4-FFF2-40B4-BE49-F238E27FC236}">
                <a16:creationId xmlns:a16="http://schemas.microsoft.com/office/drawing/2014/main" id="{9285C53B-DA40-4AB6-A812-9D06AB6812FA}"/>
              </a:ext>
            </a:extLst>
          </p:cNvPr>
          <p:cNvSpPr/>
          <p:nvPr/>
        </p:nvSpPr>
        <p:spPr>
          <a:xfrm>
            <a:off x="3514151" y="4476999"/>
            <a:ext cx="2247900" cy="1800225"/>
          </a:xfrm>
          <a:prstGeom prst="rect">
            <a:avLst/>
          </a:pr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2E20AC3-D294-40EF-AF6C-EBD8146D62E9}"/>
              </a:ext>
            </a:extLst>
          </p:cNvPr>
          <p:cNvSpPr/>
          <p:nvPr/>
        </p:nvSpPr>
        <p:spPr>
          <a:xfrm>
            <a:off x="3227647" y="1442971"/>
            <a:ext cx="2854451" cy="3936116"/>
          </a:xfrm>
          <a:custGeom>
            <a:avLst/>
            <a:gdLst>
              <a:gd name="connsiteX0" fmla="*/ 0 w 2853369"/>
              <a:gd name="connsiteY0" fmla="*/ 1966951 h 3933902"/>
              <a:gd name="connsiteX1" fmla="*/ 1426685 w 2853369"/>
              <a:gd name="connsiteY1" fmla="*/ 0 h 3933902"/>
              <a:gd name="connsiteX2" fmla="*/ 2853370 w 2853369"/>
              <a:gd name="connsiteY2" fmla="*/ 1966951 h 3933902"/>
              <a:gd name="connsiteX3" fmla="*/ 1426685 w 2853369"/>
              <a:gd name="connsiteY3" fmla="*/ 3933902 h 3933902"/>
              <a:gd name="connsiteX4" fmla="*/ 0 w 2853369"/>
              <a:gd name="connsiteY4" fmla="*/ 1966951 h 3933902"/>
              <a:gd name="connsiteX0" fmla="*/ 39033 w 2892403"/>
              <a:gd name="connsiteY0" fmla="*/ 2067136 h 4034087"/>
              <a:gd name="connsiteX1" fmla="*/ 494091 w 2892403"/>
              <a:gd name="connsiteY1" fmla="*/ 473075 h 4034087"/>
              <a:gd name="connsiteX2" fmla="*/ 1465718 w 2892403"/>
              <a:gd name="connsiteY2" fmla="*/ 100185 h 4034087"/>
              <a:gd name="connsiteX3" fmla="*/ 2892403 w 2892403"/>
              <a:gd name="connsiteY3" fmla="*/ 2067136 h 4034087"/>
              <a:gd name="connsiteX4" fmla="*/ 1465718 w 2892403"/>
              <a:gd name="connsiteY4" fmla="*/ 4034087 h 4034087"/>
              <a:gd name="connsiteX5" fmla="*/ 39033 w 2892403"/>
              <a:gd name="connsiteY5" fmla="*/ 2067136 h 4034087"/>
              <a:gd name="connsiteX0" fmla="*/ 39033 w 2914694"/>
              <a:gd name="connsiteY0" fmla="*/ 1967190 h 3934141"/>
              <a:gd name="connsiteX1" fmla="*/ 494091 w 2914694"/>
              <a:gd name="connsiteY1" fmla="*/ 373129 h 3934141"/>
              <a:gd name="connsiteX2" fmla="*/ 1465718 w 2914694"/>
              <a:gd name="connsiteY2" fmla="*/ 239 h 3934141"/>
              <a:gd name="connsiteX3" fmla="*/ 2411791 w 2914694"/>
              <a:gd name="connsiteY3" fmla="*/ 398530 h 3934141"/>
              <a:gd name="connsiteX4" fmla="*/ 2892403 w 2914694"/>
              <a:gd name="connsiteY4" fmla="*/ 1967190 h 3934141"/>
              <a:gd name="connsiteX5" fmla="*/ 1465718 w 2914694"/>
              <a:gd name="connsiteY5" fmla="*/ 3934141 h 3934141"/>
              <a:gd name="connsiteX6" fmla="*/ 39033 w 2914694"/>
              <a:gd name="connsiteY6" fmla="*/ 1967190 h 3934141"/>
              <a:gd name="connsiteX0" fmla="*/ 295 w 2875956"/>
              <a:gd name="connsiteY0" fmla="*/ 1967190 h 3975954"/>
              <a:gd name="connsiteX1" fmla="*/ 455353 w 2875956"/>
              <a:gd name="connsiteY1" fmla="*/ 373129 h 3975954"/>
              <a:gd name="connsiteX2" fmla="*/ 1426980 w 2875956"/>
              <a:gd name="connsiteY2" fmla="*/ 239 h 3975954"/>
              <a:gd name="connsiteX3" fmla="*/ 2373053 w 2875956"/>
              <a:gd name="connsiteY3" fmla="*/ 398530 h 3975954"/>
              <a:gd name="connsiteX4" fmla="*/ 2853665 w 2875956"/>
              <a:gd name="connsiteY4" fmla="*/ 1967190 h 3975954"/>
              <a:gd name="connsiteX5" fmla="*/ 1426980 w 2875956"/>
              <a:gd name="connsiteY5" fmla="*/ 3934141 h 3975954"/>
              <a:gd name="connsiteX6" fmla="*/ 404552 w 2875956"/>
              <a:gd name="connsiteY6" fmla="*/ 3205230 h 3975954"/>
              <a:gd name="connsiteX7" fmla="*/ 295 w 2875956"/>
              <a:gd name="connsiteY7" fmla="*/ 1967190 h 3975954"/>
              <a:gd name="connsiteX0" fmla="*/ 295 w 2854451"/>
              <a:gd name="connsiteY0" fmla="*/ 1967190 h 3936116"/>
              <a:gd name="connsiteX1" fmla="*/ 455353 w 2854451"/>
              <a:gd name="connsiteY1" fmla="*/ 373129 h 3936116"/>
              <a:gd name="connsiteX2" fmla="*/ 1426980 w 2854451"/>
              <a:gd name="connsiteY2" fmla="*/ 239 h 3936116"/>
              <a:gd name="connsiteX3" fmla="*/ 2373053 w 2854451"/>
              <a:gd name="connsiteY3" fmla="*/ 398530 h 3936116"/>
              <a:gd name="connsiteX4" fmla="*/ 2853665 w 2854451"/>
              <a:gd name="connsiteY4" fmla="*/ 1967190 h 3936116"/>
              <a:gd name="connsiteX5" fmla="*/ 2423852 w 2854451"/>
              <a:gd name="connsiteY5" fmla="*/ 3370329 h 3936116"/>
              <a:gd name="connsiteX6" fmla="*/ 1426980 w 2854451"/>
              <a:gd name="connsiteY6" fmla="*/ 3934141 h 3936116"/>
              <a:gd name="connsiteX7" fmla="*/ 404552 w 2854451"/>
              <a:gd name="connsiteY7" fmla="*/ 3205230 h 3936116"/>
              <a:gd name="connsiteX8" fmla="*/ 295 w 2854451"/>
              <a:gd name="connsiteY8" fmla="*/ 1967190 h 39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4451" h="3936116">
                <a:moveTo>
                  <a:pt x="295" y="1967190"/>
                </a:moveTo>
                <a:cubicBezTo>
                  <a:pt x="8762" y="1495173"/>
                  <a:pt x="217572" y="700954"/>
                  <a:pt x="455353" y="373129"/>
                </a:cubicBezTo>
                <a:cubicBezTo>
                  <a:pt x="693134" y="45304"/>
                  <a:pt x="1107363" y="-3994"/>
                  <a:pt x="1426980" y="239"/>
                </a:cubicBezTo>
                <a:cubicBezTo>
                  <a:pt x="1746597" y="4473"/>
                  <a:pt x="2135272" y="70705"/>
                  <a:pt x="2373053" y="398530"/>
                </a:cubicBezTo>
                <a:cubicBezTo>
                  <a:pt x="2610834" y="726355"/>
                  <a:pt x="2870599" y="1529040"/>
                  <a:pt x="2853665" y="1967190"/>
                </a:cubicBezTo>
                <a:cubicBezTo>
                  <a:pt x="2836732" y="2405340"/>
                  <a:pt x="2661633" y="3042504"/>
                  <a:pt x="2423852" y="3370329"/>
                </a:cubicBezTo>
                <a:cubicBezTo>
                  <a:pt x="2186071" y="3698154"/>
                  <a:pt x="1763530" y="3961657"/>
                  <a:pt x="1426980" y="3934141"/>
                </a:cubicBezTo>
                <a:cubicBezTo>
                  <a:pt x="1090430" y="3906625"/>
                  <a:pt x="642333" y="3533055"/>
                  <a:pt x="404552" y="3205230"/>
                </a:cubicBezTo>
                <a:cubicBezTo>
                  <a:pt x="166771" y="2877405"/>
                  <a:pt x="-8172" y="2439207"/>
                  <a:pt x="295" y="1967190"/>
                </a:cubicBezTo>
                <a:close/>
              </a:path>
            </a:pathLst>
          </a:custGeom>
          <a:solidFill>
            <a:srgbClr val="E1A1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A27007-7C5D-463A-A51F-5B0DF06BC857}"/>
              </a:ext>
            </a:extLst>
          </p:cNvPr>
          <p:cNvSpPr/>
          <p:nvPr/>
        </p:nvSpPr>
        <p:spPr>
          <a:xfrm rot="365143">
            <a:off x="6009076" y="3044247"/>
            <a:ext cx="175394"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BF7080A4-FC83-418E-8D96-07B4F04302EB}"/>
              </a:ext>
            </a:extLst>
          </p:cNvPr>
          <p:cNvSpPr/>
          <p:nvPr/>
        </p:nvSpPr>
        <p:spPr>
          <a:xfrm rot="21234857" flipH="1">
            <a:off x="3009929" y="3042547"/>
            <a:ext cx="329313"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hidden="1">
            <a:extLst>
              <a:ext uri="{FF2B5EF4-FFF2-40B4-BE49-F238E27FC236}">
                <a16:creationId xmlns:a16="http://schemas.microsoft.com/office/drawing/2014/main" id="{1A26A3F1-89B7-4B6F-8B9F-B65121720184}"/>
              </a:ext>
            </a:extLst>
          </p:cNvPr>
          <p:cNvSpPr/>
          <p:nvPr/>
        </p:nvSpPr>
        <p:spPr>
          <a:xfrm>
            <a:off x="819150" y="5305425"/>
            <a:ext cx="7591425" cy="1581150"/>
          </a:xfrm>
          <a:custGeom>
            <a:avLst/>
            <a:gdLst>
              <a:gd name="connsiteX0" fmla="*/ 2381250 w 7591425"/>
              <a:gd name="connsiteY0" fmla="*/ 228600 h 1581150"/>
              <a:gd name="connsiteX1" fmla="*/ 2095500 w 7591425"/>
              <a:gd name="connsiteY1" fmla="*/ 495300 h 1581150"/>
              <a:gd name="connsiteX2" fmla="*/ 1657350 w 7591425"/>
              <a:gd name="connsiteY2" fmla="*/ 781050 h 1581150"/>
              <a:gd name="connsiteX3" fmla="*/ 1057275 w 7591425"/>
              <a:gd name="connsiteY3" fmla="*/ 828675 h 1581150"/>
              <a:gd name="connsiteX4" fmla="*/ 314325 w 7591425"/>
              <a:gd name="connsiteY4" fmla="*/ 1152525 h 1581150"/>
              <a:gd name="connsiteX5" fmla="*/ 38100 w 7591425"/>
              <a:gd name="connsiteY5" fmla="*/ 1228725 h 1581150"/>
              <a:gd name="connsiteX6" fmla="*/ 0 w 7591425"/>
              <a:gd name="connsiteY6" fmla="*/ 1562100 h 1581150"/>
              <a:gd name="connsiteX7" fmla="*/ 3457575 w 7591425"/>
              <a:gd name="connsiteY7" fmla="*/ 1552575 h 1581150"/>
              <a:gd name="connsiteX8" fmla="*/ 7591425 w 7591425"/>
              <a:gd name="connsiteY8" fmla="*/ 1533525 h 1581150"/>
              <a:gd name="connsiteX9" fmla="*/ 7524750 w 7591425"/>
              <a:gd name="connsiteY9" fmla="*/ 1162050 h 1581150"/>
              <a:gd name="connsiteX10" fmla="*/ 7162800 w 7591425"/>
              <a:gd name="connsiteY10" fmla="*/ 923925 h 1581150"/>
              <a:gd name="connsiteX11" fmla="*/ 6419850 w 7591425"/>
              <a:gd name="connsiteY11" fmla="*/ 704850 h 1581150"/>
              <a:gd name="connsiteX12" fmla="*/ 5962650 w 7591425"/>
              <a:gd name="connsiteY12" fmla="*/ 523875 h 1581150"/>
              <a:gd name="connsiteX13" fmla="*/ 5838825 w 7591425"/>
              <a:gd name="connsiteY13" fmla="*/ 476250 h 1581150"/>
              <a:gd name="connsiteX14" fmla="*/ 4962525 w 7591425"/>
              <a:gd name="connsiteY14" fmla="*/ 0 h 1581150"/>
              <a:gd name="connsiteX15" fmla="*/ 5048250 w 7591425"/>
              <a:gd name="connsiteY15" fmla="*/ 447675 h 1581150"/>
              <a:gd name="connsiteX16" fmla="*/ 4981575 w 7591425"/>
              <a:gd name="connsiteY16" fmla="*/ 742950 h 1581150"/>
              <a:gd name="connsiteX17" fmla="*/ 4791075 w 7591425"/>
              <a:gd name="connsiteY17" fmla="*/ 1038225 h 1581150"/>
              <a:gd name="connsiteX18" fmla="*/ 4581525 w 7591425"/>
              <a:gd name="connsiteY18" fmla="*/ 1133475 h 1581150"/>
              <a:gd name="connsiteX19" fmla="*/ 4600575 w 7591425"/>
              <a:gd name="connsiteY19" fmla="*/ 1581150 h 1581150"/>
              <a:gd name="connsiteX20" fmla="*/ 3419475 w 7591425"/>
              <a:gd name="connsiteY20" fmla="*/ 1581150 h 1581150"/>
              <a:gd name="connsiteX21" fmla="*/ 3495675 w 7591425"/>
              <a:gd name="connsiteY21" fmla="*/ 1247775 h 1581150"/>
              <a:gd name="connsiteX22" fmla="*/ 3114675 w 7591425"/>
              <a:gd name="connsiteY22" fmla="*/ 1171575 h 1581150"/>
              <a:gd name="connsiteX23" fmla="*/ 2762250 w 7591425"/>
              <a:gd name="connsiteY23" fmla="*/ 895350 h 1581150"/>
              <a:gd name="connsiteX24" fmla="*/ 2686050 w 7591425"/>
              <a:gd name="connsiteY24" fmla="*/ 828675 h 1581150"/>
              <a:gd name="connsiteX25" fmla="*/ 2476500 w 7591425"/>
              <a:gd name="connsiteY25" fmla="*/ 600075 h 1581150"/>
              <a:gd name="connsiteX26" fmla="*/ 2381250 w 7591425"/>
              <a:gd name="connsiteY26" fmla="*/ 22860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91425" h="1581150">
                <a:moveTo>
                  <a:pt x="2381250" y="228600"/>
                </a:moveTo>
                <a:lnTo>
                  <a:pt x="2095500" y="495300"/>
                </a:lnTo>
                <a:lnTo>
                  <a:pt x="1657350" y="781050"/>
                </a:lnTo>
                <a:lnTo>
                  <a:pt x="1057275" y="828675"/>
                </a:lnTo>
                <a:lnTo>
                  <a:pt x="314325" y="1152525"/>
                </a:lnTo>
                <a:lnTo>
                  <a:pt x="38100" y="1228725"/>
                </a:lnTo>
                <a:lnTo>
                  <a:pt x="0" y="1562100"/>
                </a:lnTo>
                <a:lnTo>
                  <a:pt x="3457575" y="1552575"/>
                </a:lnTo>
                <a:lnTo>
                  <a:pt x="7591425" y="1533525"/>
                </a:lnTo>
                <a:lnTo>
                  <a:pt x="7524750" y="1162050"/>
                </a:lnTo>
                <a:lnTo>
                  <a:pt x="7162800" y="923925"/>
                </a:lnTo>
                <a:lnTo>
                  <a:pt x="6419850" y="704850"/>
                </a:lnTo>
                <a:lnTo>
                  <a:pt x="5962650" y="523875"/>
                </a:lnTo>
                <a:lnTo>
                  <a:pt x="5838825" y="476250"/>
                </a:lnTo>
                <a:lnTo>
                  <a:pt x="4962525" y="0"/>
                </a:lnTo>
                <a:lnTo>
                  <a:pt x="5048250" y="447675"/>
                </a:lnTo>
                <a:lnTo>
                  <a:pt x="4981575" y="742950"/>
                </a:lnTo>
                <a:lnTo>
                  <a:pt x="4791075" y="1038225"/>
                </a:lnTo>
                <a:lnTo>
                  <a:pt x="4581525" y="1133475"/>
                </a:lnTo>
                <a:lnTo>
                  <a:pt x="4600575" y="1581150"/>
                </a:lnTo>
                <a:lnTo>
                  <a:pt x="3419475" y="1581150"/>
                </a:lnTo>
                <a:lnTo>
                  <a:pt x="3495675" y="1247775"/>
                </a:lnTo>
                <a:lnTo>
                  <a:pt x="3114675" y="1171575"/>
                </a:lnTo>
                <a:lnTo>
                  <a:pt x="2762250" y="895350"/>
                </a:lnTo>
                <a:lnTo>
                  <a:pt x="2686050" y="828675"/>
                </a:lnTo>
                <a:lnTo>
                  <a:pt x="2476500" y="600075"/>
                </a:lnTo>
                <a:lnTo>
                  <a:pt x="2381250" y="228600"/>
                </a:lnTo>
                <a:close/>
              </a:path>
            </a:pathLst>
          </a:custGeom>
          <a:solidFill>
            <a:srgbClr val="28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hidden="1">
            <a:extLst>
              <a:ext uri="{FF2B5EF4-FFF2-40B4-BE49-F238E27FC236}">
                <a16:creationId xmlns:a16="http://schemas.microsoft.com/office/drawing/2014/main" id="{6396D666-CD53-4F51-9A2F-AC399AE6245B}"/>
              </a:ext>
            </a:extLst>
          </p:cNvPr>
          <p:cNvSpPr/>
          <p:nvPr/>
        </p:nvSpPr>
        <p:spPr>
          <a:xfrm>
            <a:off x="3162728" y="4613153"/>
            <a:ext cx="2780235" cy="2435575"/>
          </a:xfrm>
          <a:custGeom>
            <a:avLst/>
            <a:gdLst>
              <a:gd name="connsiteX0" fmla="*/ 257175 w 2657475"/>
              <a:gd name="connsiteY0" fmla="*/ 0 h 1962150"/>
              <a:gd name="connsiteX1" fmla="*/ 304800 w 2657475"/>
              <a:gd name="connsiteY1" fmla="*/ 323850 h 1962150"/>
              <a:gd name="connsiteX2" fmla="*/ 723900 w 2657475"/>
              <a:gd name="connsiteY2" fmla="*/ 733425 h 1962150"/>
              <a:gd name="connsiteX3" fmla="*/ 1200150 w 2657475"/>
              <a:gd name="connsiteY3" fmla="*/ 1076325 h 1962150"/>
              <a:gd name="connsiteX4" fmla="*/ 1724025 w 2657475"/>
              <a:gd name="connsiteY4" fmla="*/ 1209675 h 1962150"/>
              <a:gd name="connsiteX5" fmla="*/ 2057400 w 2657475"/>
              <a:gd name="connsiteY5" fmla="*/ 1047750 h 1962150"/>
              <a:gd name="connsiteX6" fmla="*/ 2247900 w 2657475"/>
              <a:gd name="connsiteY6" fmla="*/ 676275 h 1962150"/>
              <a:gd name="connsiteX7" fmla="*/ 2486025 w 2657475"/>
              <a:gd name="connsiteY7" fmla="*/ 333375 h 1962150"/>
              <a:gd name="connsiteX8" fmla="*/ 2552700 w 2657475"/>
              <a:gd name="connsiteY8" fmla="*/ 285750 h 1962150"/>
              <a:gd name="connsiteX9" fmla="*/ 2657475 w 2657475"/>
              <a:gd name="connsiteY9" fmla="*/ 609600 h 1962150"/>
              <a:gd name="connsiteX10" fmla="*/ 2628900 w 2657475"/>
              <a:gd name="connsiteY10" fmla="*/ 828675 h 1962150"/>
              <a:gd name="connsiteX11" fmla="*/ 2581275 w 2657475"/>
              <a:gd name="connsiteY11" fmla="*/ 1143000 h 1962150"/>
              <a:gd name="connsiteX12" fmla="*/ 2314575 w 2657475"/>
              <a:gd name="connsiteY12" fmla="*/ 1524000 h 1962150"/>
              <a:gd name="connsiteX13" fmla="*/ 2133600 w 2657475"/>
              <a:gd name="connsiteY13" fmla="*/ 1524000 h 1962150"/>
              <a:gd name="connsiteX14" fmla="*/ 2200275 w 2657475"/>
              <a:gd name="connsiteY14" fmla="*/ 1962150 h 1962150"/>
              <a:gd name="connsiteX15" fmla="*/ 1038225 w 2657475"/>
              <a:gd name="connsiteY15" fmla="*/ 1962150 h 1962150"/>
              <a:gd name="connsiteX16" fmla="*/ 1104900 w 2657475"/>
              <a:gd name="connsiteY16" fmla="*/ 1647825 h 1962150"/>
              <a:gd name="connsiteX17" fmla="*/ 609600 w 2657475"/>
              <a:gd name="connsiteY17" fmla="*/ 1524000 h 1962150"/>
              <a:gd name="connsiteX18" fmla="*/ 123825 w 2657475"/>
              <a:gd name="connsiteY18" fmla="*/ 1104900 h 1962150"/>
              <a:gd name="connsiteX19" fmla="*/ 0 w 2657475"/>
              <a:gd name="connsiteY19" fmla="*/ 695325 h 1962150"/>
              <a:gd name="connsiteX20" fmla="*/ 0 w 2657475"/>
              <a:gd name="connsiteY20" fmla="*/ 266700 h 1962150"/>
              <a:gd name="connsiteX21" fmla="*/ 257175 w 2657475"/>
              <a:gd name="connsiteY21" fmla="*/ 0 h 1962150"/>
              <a:gd name="connsiteX0" fmla="*/ 329515 w 2657475"/>
              <a:gd name="connsiteY0" fmla="*/ 0 h 1946922"/>
              <a:gd name="connsiteX1" fmla="*/ 304800 w 2657475"/>
              <a:gd name="connsiteY1" fmla="*/ 308622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930968 w 2657475"/>
              <a:gd name="connsiteY16" fmla="*/ 1805089 h 1946922"/>
              <a:gd name="connsiteX17" fmla="*/ 1104900 w 2657475"/>
              <a:gd name="connsiteY17" fmla="*/ 1632597 h 1946922"/>
              <a:gd name="connsiteX18" fmla="*/ 609600 w 2657475"/>
              <a:gd name="connsiteY18" fmla="*/ 1508772 h 1946922"/>
              <a:gd name="connsiteX19" fmla="*/ 123825 w 2657475"/>
              <a:gd name="connsiteY19" fmla="*/ 1089672 h 1946922"/>
              <a:gd name="connsiteX20" fmla="*/ 0 w 2657475"/>
              <a:gd name="connsiteY20" fmla="*/ 680097 h 1946922"/>
              <a:gd name="connsiteX21" fmla="*/ 0 w 2657475"/>
              <a:gd name="connsiteY21" fmla="*/ 251472 h 1946922"/>
              <a:gd name="connsiteX22" fmla="*/ 329515 w 2657475"/>
              <a:gd name="connsiteY22" fmla="*/ 0 h 194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7475" h="1946922">
                <a:moveTo>
                  <a:pt x="329515" y="0"/>
                </a:moveTo>
                <a:lnTo>
                  <a:pt x="331927" y="301008"/>
                </a:lnTo>
                <a:lnTo>
                  <a:pt x="723900" y="718197"/>
                </a:lnTo>
                <a:lnTo>
                  <a:pt x="1200150" y="1061097"/>
                </a:lnTo>
                <a:lnTo>
                  <a:pt x="1724025" y="1194447"/>
                </a:lnTo>
                <a:lnTo>
                  <a:pt x="2057400" y="1032522"/>
                </a:lnTo>
                <a:lnTo>
                  <a:pt x="2247900" y="661047"/>
                </a:lnTo>
                <a:lnTo>
                  <a:pt x="2486025" y="318147"/>
                </a:lnTo>
                <a:lnTo>
                  <a:pt x="2480360" y="194382"/>
                </a:lnTo>
                <a:lnTo>
                  <a:pt x="2657475" y="594372"/>
                </a:lnTo>
                <a:lnTo>
                  <a:pt x="2628900" y="813447"/>
                </a:lnTo>
                <a:lnTo>
                  <a:pt x="2581275" y="1127772"/>
                </a:lnTo>
                <a:lnTo>
                  <a:pt x="2314575" y="1508772"/>
                </a:lnTo>
                <a:lnTo>
                  <a:pt x="2133600" y="1508772"/>
                </a:lnTo>
                <a:lnTo>
                  <a:pt x="2200275" y="1946922"/>
                </a:lnTo>
                <a:lnTo>
                  <a:pt x="1038225" y="1946922"/>
                </a:lnTo>
                <a:cubicBezTo>
                  <a:pt x="1050699" y="1889492"/>
                  <a:pt x="918494" y="1862519"/>
                  <a:pt x="930968" y="1805089"/>
                </a:cubicBezTo>
                <a:lnTo>
                  <a:pt x="1104900" y="1632597"/>
                </a:lnTo>
                <a:lnTo>
                  <a:pt x="609600" y="1508772"/>
                </a:lnTo>
                <a:lnTo>
                  <a:pt x="123825" y="1089672"/>
                </a:lnTo>
                <a:lnTo>
                  <a:pt x="0" y="680097"/>
                </a:lnTo>
                <a:lnTo>
                  <a:pt x="0" y="251472"/>
                </a:lnTo>
                <a:lnTo>
                  <a:pt x="329515" y="0"/>
                </a:lnTo>
                <a:close/>
              </a:path>
            </a:pathLst>
          </a:custGeom>
          <a:solidFill>
            <a:srgbClr val="98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hidden="1">
            <a:extLst>
              <a:ext uri="{FF2B5EF4-FFF2-40B4-BE49-F238E27FC236}">
                <a16:creationId xmlns:a16="http://schemas.microsoft.com/office/drawing/2014/main" id="{DF20A58A-5C82-4226-A24E-883E33226D76}"/>
              </a:ext>
            </a:extLst>
          </p:cNvPr>
          <p:cNvSpPr/>
          <p:nvPr/>
        </p:nvSpPr>
        <p:spPr>
          <a:xfrm>
            <a:off x="3489144" y="2740980"/>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4" hidden="1">
            <a:extLst>
              <a:ext uri="{FF2B5EF4-FFF2-40B4-BE49-F238E27FC236}">
                <a16:creationId xmlns:a16="http://schemas.microsoft.com/office/drawing/2014/main" id="{68CE891C-09CF-41C3-B3F9-BE044F0FC58D}"/>
              </a:ext>
            </a:extLst>
          </p:cNvPr>
          <p:cNvSpPr/>
          <p:nvPr/>
        </p:nvSpPr>
        <p:spPr>
          <a:xfrm flipH="1">
            <a:off x="4866014" y="2758139"/>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hidden="1">
            <a:extLst>
              <a:ext uri="{FF2B5EF4-FFF2-40B4-BE49-F238E27FC236}">
                <a16:creationId xmlns:a16="http://schemas.microsoft.com/office/drawing/2014/main" id="{9C522F72-AA41-4342-A9C9-7441D44FA2DB}"/>
              </a:ext>
            </a:extLst>
          </p:cNvPr>
          <p:cNvSpPr/>
          <p:nvPr/>
        </p:nvSpPr>
        <p:spPr>
          <a:xfrm rot="15527264">
            <a:off x="3213864" y="2804405"/>
            <a:ext cx="294953" cy="402427"/>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6" hidden="1">
            <a:extLst>
              <a:ext uri="{FF2B5EF4-FFF2-40B4-BE49-F238E27FC236}">
                <a16:creationId xmlns:a16="http://schemas.microsoft.com/office/drawing/2014/main" id="{FDA4C175-5E63-458F-9577-28AC74EDD58F}"/>
              </a:ext>
            </a:extLst>
          </p:cNvPr>
          <p:cNvSpPr/>
          <p:nvPr/>
        </p:nvSpPr>
        <p:spPr>
          <a:xfrm rot="6072736" flipH="1">
            <a:off x="5908552" y="2865244"/>
            <a:ext cx="294953" cy="251376"/>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hidden="1">
            <a:extLst>
              <a:ext uri="{FF2B5EF4-FFF2-40B4-BE49-F238E27FC236}">
                <a16:creationId xmlns:a16="http://schemas.microsoft.com/office/drawing/2014/main" id="{EC66D5BF-37C2-487B-88AE-0404A9B987DC}"/>
              </a:ext>
            </a:extLst>
          </p:cNvPr>
          <p:cNvSpPr/>
          <p:nvPr/>
        </p:nvSpPr>
        <p:spPr>
          <a:xfrm>
            <a:off x="4562370" y="2821831"/>
            <a:ext cx="371580" cy="152560"/>
          </a:xfrm>
          <a:custGeom>
            <a:avLst/>
            <a:gdLst>
              <a:gd name="connsiteX0" fmla="*/ 0 w 371580"/>
              <a:gd name="connsiteY0" fmla="*/ 0 h 152560"/>
              <a:gd name="connsiteX1" fmla="*/ 371580 w 371580"/>
              <a:gd name="connsiteY1" fmla="*/ 0 h 152560"/>
              <a:gd name="connsiteX2" fmla="*/ 371580 w 371580"/>
              <a:gd name="connsiteY2" fmla="*/ 152560 h 152560"/>
              <a:gd name="connsiteX3" fmla="*/ 0 w 371580"/>
              <a:gd name="connsiteY3" fmla="*/ 152560 h 152560"/>
              <a:gd name="connsiteX4" fmla="*/ 0 w 371580"/>
              <a:gd name="connsiteY4" fmla="*/ 0 h 152560"/>
              <a:gd name="connsiteX0" fmla="*/ 0 w 371580"/>
              <a:gd name="connsiteY0" fmla="*/ 0 h 152560"/>
              <a:gd name="connsiteX1" fmla="*/ 371580 w 371580"/>
              <a:gd name="connsiteY1" fmla="*/ 0 h 152560"/>
              <a:gd name="connsiteX2" fmla="*/ 371580 w 371580"/>
              <a:gd name="connsiteY2" fmla="*/ 152560 h 152560"/>
              <a:gd name="connsiteX3" fmla="*/ 200130 w 371580"/>
              <a:gd name="connsiteY3" fmla="*/ 92819 h 152560"/>
              <a:gd name="connsiteX4" fmla="*/ 0 w 371580"/>
              <a:gd name="connsiteY4" fmla="*/ 152560 h 152560"/>
              <a:gd name="connsiteX5" fmla="*/ 0 w 371580"/>
              <a:gd name="connsiteY5" fmla="*/ 0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80" h="152560">
                <a:moveTo>
                  <a:pt x="0" y="0"/>
                </a:moveTo>
                <a:lnTo>
                  <a:pt x="371580" y="0"/>
                </a:lnTo>
                <a:lnTo>
                  <a:pt x="371580" y="152560"/>
                </a:lnTo>
                <a:cubicBezTo>
                  <a:pt x="314430" y="151696"/>
                  <a:pt x="257280" y="93683"/>
                  <a:pt x="200130" y="92819"/>
                </a:cubicBezTo>
                <a:lnTo>
                  <a:pt x="0" y="15256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hidden="1">
            <a:extLst>
              <a:ext uri="{FF2B5EF4-FFF2-40B4-BE49-F238E27FC236}">
                <a16:creationId xmlns:a16="http://schemas.microsoft.com/office/drawing/2014/main" id="{DAFF299F-43A0-4CA4-B4B8-EE90DFACBDC1}"/>
              </a:ext>
            </a:extLst>
          </p:cNvPr>
          <p:cNvSpPr/>
          <p:nvPr/>
        </p:nvSpPr>
        <p:spPr>
          <a:xfrm>
            <a:off x="3174585" y="4048125"/>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hidden="1">
            <a:extLst>
              <a:ext uri="{FF2B5EF4-FFF2-40B4-BE49-F238E27FC236}">
                <a16:creationId xmlns:a16="http://schemas.microsoft.com/office/drawing/2014/main" id="{10430108-15CE-4526-829C-DDC89293D219}"/>
              </a:ext>
            </a:extLst>
          </p:cNvPr>
          <p:cNvSpPr/>
          <p:nvPr/>
        </p:nvSpPr>
        <p:spPr>
          <a:xfrm>
            <a:off x="5957897" y="3979038"/>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oon 27" hidden="1">
            <a:extLst>
              <a:ext uri="{FF2B5EF4-FFF2-40B4-BE49-F238E27FC236}">
                <a16:creationId xmlns:a16="http://schemas.microsoft.com/office/drawing/2014/main" id="{29ECACEB-93C3-4C04-9C13-F8AFB3112308}"/>
              </a:ext>
            </a:extLst>
          </p:cNvPr>
          <p:cNvSpPr/>
          <p:nvPr/>
        </p:nvSpPr>
        <p:spPr>
          <a:xfrm rot="5400000">
            <a:off x="5213274" y="2132351"/>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7" hidden="1">
            <a:extLst>
              <a:ext uri="{FF2B5EF4-FFF2-40B4-BE49-F238E27FC236}">
                <a16:creationId xmlns:a16="http://schemas.microsoft.com/office/drawing/2014/main" id="{C37AA05E-06D6-46E8-9A53-406E89E3937B}"/>
              </a:ext>
            </a:extLst>
          </p:cNvPr>
          <p:cNvSpPr/>
          <p:nvPr/>
        </p:nvSpPr>
        <p:spPr>
          <a:xfrm rot="16200000" flipH="1">
            <a:off x="3932991" y="2132352"/>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hidden="1">
            <a:extLst>
              <a:ext uri="{FF2B5EF4-FFF2-40B4-BE49-F238E27FC236}">
                <a16:creationId xmlns:a16="http://schemas.microsoft.com/office/drawing/2014/main" id="{EE919F8C-3F70-4C52-A814-5C058A4AD7A6}"/>
              </a:ext>
            </a:extLst>
          </p:cNvPr>
          <p:cNvSpPr/>
          <p:nvPr/>
        </p:nvSpPr>
        <p:spPr>
          <a:xfrm>
            <a:off x="4189819" y="4174779"/>
            <a:ext cx="952431" cy="314325"/>
          </a:xfrm>
          <a:custGeom>
            <a:avLst/>
            <a:gdLst>
              <a:gd name="connsiteX0" fmla="*/ 571500 w 1019175"/>
              <a:gd name="connsiteY0" fmla="*/ 19050 h 314325"/>
              <a:gd name="connsiteX1" fmla="*/ 666750 w 1019175"/>
              <a:gd name="connsiteY1" fmla="*/ 0 h 314325"/>
              <a:gd name="connsiteX2" fmla="*/ 838200 w 1019175"/>
              <a:gd name="connsiteY2" fmla="*/ 76200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65714 w 1019175"/>
              <a:gd name="connsiteY8" fmla="*/ 6569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78493 w 1019175"/>
              <a:gd name="connsiteY8" fmla="*/ 113557 h 314325"/>
              <a:gd name="connsiteX9" fmla="*/ 265714 w 1019175"/>
              <a:gd name="connsiteY9" fmla="*/ 6569 h 314325"/>
              <a:gd name="connsiteX10" fmla="*/ 504825 w 1019175"/>
              <a:gd name="connsiteY10" fmla="*/ 19050 h 314325"/>
              <a:gd name="connsiteX11" fmla="*/ 571500 w 1019175"/>
              <a:gd name="connsiteY11" fmla="*/ 19050 h 314325"/>
              <a:gd name="connsiteX0" fmla="*/ 548140 w 995815"/>
              <a:gd name="connsiteY0" fmla="*/ 19050 h 314325"/>
              <a:gd name="connsiteX1" fmla="*/ 643390 w 995815"/>
              <a:gd name="connsiteY1" fmla="*/ 0 h 314325"/>
              <a:gd name="connsiteX2" fmla="*/ 825351 w 995815"/>
              <a:gd name="connsiteY2" fmla="*/ 55179 h 314325"/>
              <a:gd name="connsiteX3" fmla="*/ 995815 w 995815"/>
              <a:gd name="connsiteY3" fmla="*/ 209550 h 314325"/>
              <a:gd name="connsiteX4" fmla="*/ 776740 w 995815"/>
              <a:gd name="connsiteY4" fmla="*/ 304800 h 314325"/>
              <a:gd name="connsiteX5" fmla="*/ 500515 w 995815"/>
              <a:gd name="connsiteY5" fmla="*/ 314325 h 314325"/>
              <a:gd name="connsiteX6" fmla="*/ 186190 w 995815"/>
              <a:gd name="connsiteY6" fmla="*/ 257175 h 314325"/>
              <a:gd name="connsiteX7" fmla="*/ 0 w 995815"/>
              <a:gd name="connsiteY7" fmla="*/ 169990 h 314325"/>
              <a:gd name="connsiteX8" fmla="*/ 55133 w 995815"/>
              <a:gd name="connsiteY8" fmla="*/ 113557 h 314325"/>
              <a:gd name="connsiteX9" fmla="*/ 242354 w 995815"/>
              <a:gd name="connsiteY9" fmla="*/ 6569 h 314325"/>
              <a:gd name="connsiteX10" fmla="*/ 481465 w 995815"/>
              <a:gd name="connsiteY10" fmla="*/ 19050 h 314325"/>
              <a:gd name="connsiteX11" fmla="*/ 548140 w 995815"/>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19050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55759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48458 w 952431"/>
              <a:gd name="connsiteY8" fmla="*/ 213674 h 314325"/>
              <a:gd name="connsiteX9" fmla="*/ 0 w 952431"/>
              <a:gd name="connsiteY9" fmla="*/ 169990 h 314325"/>
              <a:gd name="connsiteX10" fmla="*/ 55133 w 952431"/>
              <a:gd name="connsiteY10" fmla="*/ 113557 h 314325"/>
              <a:gd name="connsiteX11" fmla="*/ 242354 w 952431"/>
              <a:gd name="connsiteY11" fmla="*/ 6569 h 314325"/>
              <a:gd name="connsiteX12" fmla="*/ 481465 w 952431"/>
              <a:gd name="connsiteY12" fmla="*/ 19050 h 314325"/>
              <a:gd name="connsiteX13" fmla="*/ 548140 w 952431"/>
              <a:gd name="connsiteY13" fmla="*/ 557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31" h="314325">
                <a:moveTo>
                  <a:pt x="548140" y="55759"/>
                </a:moveTo>
                <a:lnTo>
                  <a:pt x="643390" y="0"/>
                </a:lnTo>
                <a:cubicBezTo>
                  <a:pt x="667561" y="8930"/>
                  <a:pt x="698407" y="4510"/>
                  <a:pt x="722578" y="13440"/>
                </a:cubicBezTo>
                <a:lnTo>
                  <a:pt x="825351" y="55179"/>
                </a:lnTo>
                <a:lnTo>
                  <a:pt x="952431" y="186190"/>
                </a:lnTo>
                <a:cubicBezTo>
                  <a:pt x="907216" y="252425"/>
                  <a:pt x="835304" y="265263"/>
                  <a:pt x="776740" y="304800"/>
                </a:cubicBezTo>
                <a:lnTo>
                  <a:pt x="500515" y="314325"/>
                </a:lnTo>
                <a:lnTo>
                  <a:pt x="186190" y="257175"/>
                </a:lnTo>
                <a:cubicBezTo>
                  <a:pt x="154741" y="240450"/>
                  <a:pt x="79907" y="230399"/>
                  <a:pt x="48458" y="213674"/>
                </a:cubicBezTo>
                <a:lnTo>
                  <a:pt x="0" y="169990"/>
                </a:lnTo>
                <a:cubicBezTo>
                  <a:pt x="38401" y="141167"/>
                  <a:pt x="16732" y="142380"/>
                  <a:pt x="55133" y="113557"/>
                </a:cubicBezTo>
                <a:lnTo>
                  <a:pt x="242354" y="6569"/>
                </a:lnTo>
                <a:lnTo>
                  <a:pt x="481465" y="19050"/>
                </a:lnTo>
                <a:lnTo>
                  <a:pt x="548140" y="55759"/>
                </a:lnTo>
                <a:close/>
              </a:path>
            </a:pathLst>
          </a:custGeom>
          <a:solidFill>
            <a:srgbClr val="B6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hidden="1">
            <a:extLst>
              <a:ext uri="{FF2B5EF4-FFF2-40B4-BE49-F238E27FC236}">
                <a16:creationId xmlns:a16="http://schemas.microsoft.com/office/drawing/2014/main" id="{A89B64A8-2623-4ED6-9E8A-BBC0C6893B1F}"/>
              </a:ext>
            </a:extLst>
          </p:cNvPr>
          <p:cNvSpPr/>
          <p:nvPr/>
        </p:nvSpPr>
        <p:spPr>
          <a:xfrm>
            <a:off x="5011698" y="2814966"/>
            <a:ext cx="581025" cy="192864"/>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35227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92864">
                <a:moveTo>
                  <a:pt x="0" y="126189"/>
                </a:moveTo>
                <a:lnTo>
                  <a:pt x="135227" y="0"/>
                </a:lnTo>
                <a:lnTo>
                  <a:pt x="428625" y="21414"/>
                </a:lnTo>
                <a:lnTo>
                  <a:pt x="581025" y="164289"/>
                </a:lnTo>
                <a:lnTo>
                  <a:pt x="381000" y="192864"/>
                </a:lnTo>
                <a:lnTo>
                  <a:pt x="152400" y="192864"/>
                </a:lnTo>
                <a:lnTo>
                  <a:pt x="0" y="126189"/>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hidden="1">
            <a:extLst>
              <a:ext uri="{FF2B5EF4-FFF2-40B4-BE49-F238E27FC236}">
                <a16:creationId xmlns:a16="http://schemas.microsoft.com/office/drawing/2014/main" id="{52D1A32D-F25A-4600-8935-AFD349F67069}"/>
              </a:ext>
            </a:extLst>
          </p:cNvPr>
          <p:cNvSpPr/>
          <p:nvPr/>
        </p:nvSpPr>
        <p:spPr>
          <a:xfrm flipH="1">
            <a:off x="3786210" y="2837146"/>
            <a:ext cx="581025" cy="180480"/>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68599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 name="connsiteX0" fmla="*/ 0 w 581025"/>
              <a:gd name="connsiteY0" fmla="*/ 126510 h 193185"/>
              <a:gd name="connsiteX1" fmla="*/ 168599 w 581025"/>
              <a:gd name="connsiteY1" fmla="*/ 321 h 193185"/>
              <a:gd name="connsiteX2" fmla="*/ 428625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26510 h 193185"/>
              <a:gd name="connsiteX1" fmla="*/ 168599 w 581025"/>
              <a:gd name="connsiteY1" fmla="*/ 321 h 193185"/>
              <a:gd name="connsiteX2" fmla="*/ 465334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13805 h 180480"/>
              <a:gd name="connsiteX1" fmla="*/ 178610 w 581025"/>
              <a:gd name="connsiteY1" fmla="*/ 965 h 180480"/>
              <a:gd name="connsiteX2" fmla="*/ 465334 w 581025"/>
              <a:gd name="connsiteY2" fmla="*/ 9030 h 180480"/>
              <a:gd name="connsiteX3" fmla="*/ 581025 w 581025"/>
              <a:gd name="connsiteY3" fmla="*/ 151905 h 180480"/>
              <a:gd name="connsiteX4" fmla="*/ 381000 w 581025"/>
              <a:gd name="connsiteY4" fmla="*/ 180480 h 180480"/>
              <a:gd name="connsiteX5" fmla="*/ 152400 w 581025"/>
              <a:gd name="connsiteY5" fmla="*/ 180480 h 180480"/>
              <a:gd name="connsiteX6" fmla="*/ 0 w 581025"/>
              <a:gd name="connsiteY6" fmla="*/ 113805 h 1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80480">
                <a:moveTo>
                  <a:pt x="0" y="113805"/>
                </a:moveTo>
                <a:lnTo>
                  <a:pt x="178610" y="965"/>
                </a:lnTo>
                <a:cubicBezTo>
                  <a:pt x="278634" y="-1909"/>
                  <a:pt x="378659" y="1892"/>
                  <a:pt x="465334" y="9030"/>
                </a:cubicBezTo>
                <a:lnTo>
                  <a:pt x="581025" y="151905"/>
                </a:lnTo>
                <a:lnTo>
                  <a:pt x="381000" y="180480"/>
                </a:lnTo>
                <a:lnTo>
                  <a:pt x="152400" y="180480"/>
                </a:lnTo>
                <a:lnTo>
                  <a:pt x="0" y="113805"/>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hidden="1">
            <a:extLst>
              <a:ext uri="{FF2B5EF4-FFF2-40B4-BE49-F238E27FC236}">
                <a16:creationId xmlns:a16="http://schemas.microsoft.com/office/drawing/2014/main" id="{2811D704-B1A5-4132-8F6F-98019E241ACD}"/>
              </a:ext>
            </a:extLst>
          </p:cNvPr>
          <p:cNvSpPr/>
          <p:nvPr/>
        </p:nvSpPr>
        <p:spPr>
          <a:xfrm rot="20248372">
            <a:off x="5019586" y="2817844"/>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hidden="1">
            <a:extLst>
              <a:ext uri="{FF2B5EF4-FFF2-40B4-BE49-F238E27FC236}">
                <a16:creationId xmlns:a16="http://schemas.microsoft.com/office/drawing/2014/main" id="{EB724F8D-0F18-4824-9368-E505EC28EA4A}"/>
              </a:ext>
            </a:extLst>
          </p:cNvPr>
          <p:cNvSpPr/>
          <p:nvPr/>
        </p:nvSpPr>
        <p:spPr>
          <a:xfrm rot="20248372">
            <a:off x="3827262" y="2835478"/>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66" name="Ink 65" hidden="1">
                <a:extLst>
                  <a:ext uri="{FF2B5EF4-FFF2-40B4-BE49-F238E27FC236}">
                    <a16:creationId xmlns:a16="http://schemas.microsoft.com/office/drawing/2014/main" id="{1063F2AC-1008-40BA-8E1C-79836BA74480}"/>
                  </a:ext>
                </a:extLst>
              </p14:cNvPr>
              <p14:cNvContentPartPr/>
              <p14:nvPr/>
            </p14:nvContentPartPr>
            <p14:xfrm>
              <a:off x="3961605" y="4180320"/>
              <a:ext cx="1430280" cy="365940"/>
            </p14:xfrm>
          </p:contentPart>
        </mc:Choice>
        <mc:Fallback xmlns="">
          <p:pic>
            <p:nvPicPr>
              <p:cNvPr id="66" name="Ink 65" hidden="1">
                <a:extLst>
                  <a:ext uri="{FF2B5EF4-FFF2-40B4-BE49-F238E27FC236}">
                    <a16:creationId xmlns:a16="http://schemas.microsoft.com/office/drawing/2014/main" id="{1063F2AC-1008-40BA-8E1C-79836BA74480}"/>
                  </a:ext>
                </a:extLst>
              </p:cNvPr>
              <p:cNvPicPr/>
              <p:nvPr/>
            </p:nvPicPr>
            <p:blipFill>
              <a:blip r:embed="rId9"/>
              <a:stretch>
                <a:fillRect/>
              </a:stretch>
            </p:blipFill>
            <p:spPr>
              <a:xfrm>
                <a:off x="3957285" y="4176002"/>
                <a:ext cx="1438920" cy="3745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Ink 73" hidden="1">
                <a:extLst>
                  <a:ext uri="{FF2B5EF4-FFF2-40B4-BE49-F238E27FC236}">
                    <a16:creationId xmlns:a16="http://schemas.microsoft.com/office/drawing/2014/main" id="{4328EAAA-963D-4377-8B1A-0EFC779B38E5}"/>
                  </a:ext>
                </a:extLst>
              </p14:cNvPr>
              <p14:cNvContentPartPr/>
              <p14:nvPr/>
            </p14:nvContentPartPr>
            <p14:xfrm>
              <a:off x="4370925" y="3238380"/>
              <a:ext cx="687600" cy="619920"/>
            </p14:xfrm>
          </p:contentPart>
        </mc:Choice>
        <mc:Fallback xmlns="">
          <p:pic>
            <p:nvPicPr>
              <p:cNvPr id="74" name="Ink 73" hidden="1">
                <a:extLst>
                  <a:ext uri="{FF2B5EF4-FFF2-40B4-BE49-F238E27FC236}">
                    <a16:creationId xmlns:a16="http://schemas.microsoft.com/office/drawing/2014/main" id="{4328EAAA-963D-4377-8B1A-0EFC779B38E5}"/>
                  </a:ext>
                </a:extLst>
              </p:cNvPr>
              <p:cNvPicPr/>
              <p:nvPr/>
            </p:nvPicPr>
            <p:blipFill>
              <a:blip r:embed="rId11"/>
              <a:stretch>
                <a:fillRect/>
              </a:stretch>
            </p:blipFill>
            <p:spPr>
              <a:xfrm>
                <a:off x="4366605" y="3234060"/>
                <a:ext cx="696240" cy="628560"/>
              </a:xfrm>
              <a:prstGeom prst="rect">
                <a:avLst/>
              </a:prstGeom>
            </p:spPr>
          </p:pic>
        </mc:Fallback>
      </mc:AlternateContent>
      <p:sp>
        <p:nvSpPr>
          <p:cNvPr id="76" name="Thought Bubble: Cloud 75" hidden="1">
            <a:extLst>
              <a:ext uri="{FF2B5EF4-FFF2-40B4-BE49-F238E27FC236}">
                <a16:creationId xmlns:a16="http://schemas.microsoft.com/office/drawing/2014/main" id="{DE0DDA61-83B3-49EE-B526-43825FFB8A18}"/>
              </a:ext>
            </a:extLst>
          </p:cNvPr>
          <p:cNvSpPr/>
          <p:nvPr/>
        </p:nvSpPr>
        <p:spPr>
          <a:xfrm>
            <a:off x="149669" y="792965"/>
            <a:ext cx="2655722" cy="1630874"/>
          </a:xfrm>
          <a:prstGeom prst="cloudCallout">
            <a:avLst>
              <a:gd name="adj1" fmla="val 67158"/>
              <a:gd name="adj2" fmla="val 36802"/>
            </a:avLst>
          </a:prstGeom>
          <a:ln w="285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ack Issues BB" panose="02000503000000020004" pitchFamily="50" charset="0"/>
              </a:rPr>
              <a:t>Cool, </a:t>
            </a:r>
          </a:p>
          <a:p>
            <a:pPr algn="ctr"/>
            <a:r>
              <a:rPr lang="en-US" dirty="0">
                <a:latin typeface="Back Issues BB" panose="02000503000000020004" pitchFamily="50" charset="0"/>
              </a:rPr>
              <a:t>I guess.</a:t>
            </a:r>
          </a:p>
        </p:txBody>
      </p:sp>
      <p:sp>
        <p:nvSpPr>
          <p:cNvPr id="31" name="Freeform: Shape 30" hidden="1">
            <a:extLst>
              <a:ext uri="{FF2B5EF4-FFF2-40B4-BE49-F238E27FC236}">
                <a16:creationId xmlns:a16="http://schemas.microsoft.com/office/drawing/2014/main" id="{2D645961-C031-42BF-8438-C8584FD0C750}"/>
              </a:ext>
            </a:extLst>
          </p:cNvPr>
          <p:cNvSpPr/>
          <p:nvPr/>
        </p:nvSpPr>
        <p:spPr>
          <a:xfrm>
            <a:off x="4294686" y="5861687"/>
            <a:ext cx="1142655" cy="841375"/>
          </a:xfrm>
          <a:custGeom>
            <a:avLst/>
            <a:gdLst>
              <a:gd name="connsiteX0" fmla="*/ 63500 w 1054100"/>
              <a:gd name="connsiteY0" fmla="*/ 50800 h 787400"/>
              <a:gd name="connsiteX1" fmla="*/ 0 w 1054100"/>
              <a:gd name="connsiteY1" fmla="*/ 660400 h 787400"/>
              <a:gd name="connsiteX2" fmla="*/ 12700 w 1054100"/>
              <a:gd name="connsiteY2" fmla="*/ 787400 h 787400"/>
              <a:gd name="connsiteX3" fmla="*/ 1003300 w 1054100"/>
              <a:gd name="connsiteY3" fmla="*/ 787400 h 787400"/>
              <a:gd name="connsiteX4" fmla="*/ 1054100 w 1054100"/>
              <a:gd name="connsiteY4" fmla="*/ 647700 h 787400"/>
              <a:gd name="connsiteX5" fmla="*/ 1041400 w 1054100"/>
              <a:gd name="connsiteY5" fmla="*/ 520700 h 787400"/>
              <a:gd name="connsiteX6" fmla="*/ 927100 w 1054100"/>
              <a:gd name="connsiteY6" fmla="*/ 0 h 787400"/>
              <a:gd name="connsiteX7" fmla="*/ 825500 w 1054100"/>
              <a:gd name="connsiteY7" fmla="*/ 63500 h 787400"/>
              <a:gd name="connsiteX8" fmla="*/ 508000 w 1054100"/>
              <a:gd name="connsiteY8" fmla="*/ 63500 h 787400"/>
              <a:gd name="connsiteX9" fmla="*/ 317500 w 1054100"/>
              <a:gd name="connsiteY9" fmla="*/ 101600 h 787400"/>
              <a:gd name="connsiteX10" fmla="*/ 63500 w 1054100"/>
              <a:gd name="connsiteY10" fmla="*/ 50800 h 787400"/>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212725 h 898525"/>
              <a:gd name="connsiteX10" fmla="*/ 34925 w 1054100"/>
              <a:gd name="connsiteY10" fmla="*/ 0 h 898525"/>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165100 h 898525"/>
              <a:gd name="connsiteX10" fmla="*/ 34925 w 1054100"/>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041400 w 1177925"/>
              <a:gd name="connsiteY5" fmla="*/ 63182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50800 w 1177925"/>
              <a:gd name="connsiteY2" fmla="*/ 84137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65100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42167 w 1177925"/>
              <a:gd name="connsiteY5" fmla="*/ 631420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5" h="841375">
                <a:moveTo>
                  <a:pt x="34925" y="0"/>
                </a:moveTo>
                <a:lnTo>
                  <a:pt x="0" y="771525"/>
                </a:lnTo>
                <a:lnTo>
                  <a:pt x="50800" y="841375"/>
                </a:lnTo>
                <a:lnTo>
                  <a:pt x="965200" y="841375"/>
                </a:lnTo>
                <a:lnTo>
                  <a:pt x="1177925" y="806450"/>
                </a:lnTo>
                <a:cubicBezTo>
                  <a:pt x="1132417" y="748242"/>
                  <a:pt x="1183971" y="747308"/>
                  <a:pt x="1142167" y="631420"/>
                </a:cubicBezTo>
                <a:cubicBezTo>
                  <a:pt x="1100363" y="515533"/>
                  <a:pt x="965200" y="284692"/>
                  <a:pt x="927100" y="111125"/>
                </a:cubicBezTo>
                <a:lnTo>
                  <a:pt x="825500" y="174625"/>
                </a:lnTo>
                <a:lnTo>
                  <a:pt x="508000" y="174625"/>
                </a:lnTo>
                <a:lnTo>
                  <a:pt x="317500" y="131054"/>
                </a:lnTo>
                <a:lnTo>
                  <a:pt x="34925" y="0"/>
                </a:lnTo>
                <a:close/>
              </a:path>
            </a:pathLst>
          </a:custGeom>
          <a:solidFill>
            <a:srgbClr val="292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hidden="1">
            <a:extLst>
              <a:ext uri="{FF2B5EF4-FFF2-40B4-BE49-F238E27FC236}">
                <a16:creationId xmlns:a16="http://schemas.microsoft.com/office/drawing/2014/main" id="{6A01970E-0E61-4825-A0E3-83F12B72B926}"/>
              </a:ext>
            </a:extLst>
          </p:cNvPr>
          <p:cNvSpPr/>
          <p:nvPr/>
        </p:nvSpPr>
        <p:spPr>
          <a:xfrm rot="18894787">
            <a:off x="3329361" y="3194498"/>
            <a:ext cx="728140" cy="1091396"/>
          </a:xfrm>
          <a:custGeom>
            <a:avLst/>
            <a:gdLst>
              <a:gd name="connsiteX0" fmla="*/ 0 w 573220"/>
              <a:gd name="connsiteY0" fmla="*/ 545695 h 1091389"/>
              <a:gd name="connsiteX1" fmla="*/ 286610 w 573220"/>
              <a:gd name="connsiteY1" fmla="*/ 0 h 1091389"/>
              <a:gd name="connsiteX2" fmla="*/ 573220 w 573220"/>
              <a:gd name="connsiteY2" fmla="*/ 545695 h 1091389"/>
              <a:gd name="connsiteX3" fmla="*/ 286610 w 573220"/>
              <a:gd name="connsiteY3" fmla="*/ 1091390 h 1091389"/>
              <a:gd name="connsiteX4" fmla="*/ 0 w 573220"/>
              <a:gd name="connsiteY4" fmla="*/ 545695 h 1091389"/>
              <a:gd name="connsiteX0" fmla="*/ 0 w 728140"/>
              <a:gd name="connsiteY0" fmla="*/ 545698 h 1091396"/>
              <a:gd name="connsiteX1" fmla="*/ 286610 w 728140"/>
              <a:gd name="connsiteY1" fmla="*/ 3 h 1091396"/>
              <a:gd name="connsiteX2" fmla="*/ 728140 w 728140"/>
              <a:gd name="connsiteY2" fmla="*/ 539198 h 1091396"/>
              <a:gd name="connsiteX3" fmla="*/ 286610 w 728140"/>
              <a:gd name="connsiteY3" fmla="*/ 1091393 h 1091396"/>
              <a:gd name="connsiteX4" fmla="*/ 0 w 728140"/>
              <a:gd name="connsiteY4" fmla="*/ 545698 h 109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40" h="1091396">
                <a:moveTo>
                  <a:pt x="0" y="545698"/>
                </a:moveTo>
                <a:cubicBezTo>
                  <a:pt x="0" y="244319"/>
                  <a:pt x="165253" y="1086"/>
                  <a:pt x="286610" y="3"/>
                </a:cubicBezTo>
                <a:cubicBezTo>
                  <a:pt x="407967" y="-1080"/>
                  <a:pt x="728140" y="237819"/>
                  <a:pt x="728140" y="539198"/>
                </a:cubicBezTo>
                <a:cubicBezTo>
                  <a:pt x="728140" y="840577"/>
                  <a:pt x="407967" y="1090310"/>
                  <a:pt x="286610" y="1091393"/>
                </a:cubicBezTo>
                <a:cubicBezTo>
                  <a:pt x="165253" y="1092476"/>
                  <a:pt x="0" y="847077"/>
                  <a:pt x="0" y="545698"/>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hidden="1">
            <a:extLst>
              <a:ext uri="{FF2B5EF4-FFF2-40B4-BE49-F238E27FC236}">
                <a16:creationId xmlns:a16="http://schemas.microsoft.com/office/drawing/2014/main" id="{42B8DB89-4DF4-4DBF-952E-42830B6EC921}"/>
              </a:ext>
            </a:extLst>
          </p:cNvPr>
          <p:cNvSpPr/>
          <p:nvPr/>
        </p:nvSpPr>
        <p:spPr>
          <a:xfrm rot="2283523">
            <a:off x="5228296" y="3239065"/>
            <a:ext cx="732692" cy="1103462"/>
          </a:xfrm>
          <a:custGeom>
            <a:avLst/>
            <a:gdLst>
              <a:gd name="connsiteX0" fmla="*/ 0 w 573220"/>
              <a:gd name="connsiteY0" fmla="*/ 551663 h 1103325"/>
              <a:gd name="connsiteX1" fmla="*/ 286610 w 573220"/>
              <a:gd name="connsiteY1" fmla="*/ 0 h 1103325"/>
              <a:gd name="connsiteX2" fmla="*/ 573220 w 573220"/>
              <a:gd name="connsiteY2" fmla="*/ 551663 h 1103325"/>
              <a:gd name="connsiteX3" fmla="*/ 286610 w 573220"/>
              <a:gd name="connsiteY3" fmla="*/ 1103326 h 1103325"/>
              <a:gd name="connsiteX4" fmla="*/ 0 w 573220"/>
              <a:gd name="connsiteY4" fmla="*/ 551663 h 1103325"/>
              <a:gd name="connsiteX0" fmla="*/ 0 w 732692"/>
              <a:gd name="connsiteY0" fmla="*/ 579807 h 1103462"/>
              <a:gd name="connsiteX1" fmla="*/ 446082 w 732692"/>
              <a:gd name="connsiteY1" fmla="*/ 64 h 1103462"/>
              <a:gd name="connsiteX2" fmla="*/ 732692 w 732692"/>
              <a:gd name="connsiteY2" fmla="*/ 551727 h 1103462"/>
              <a:gd name="connsiteX3" fmla="*/ 446082 w 732692"/>
              <a:gd name="connsiteY3" fmla="*/ 1103390 h 1103462"/>
              <a:gd name="connsiteX4" fmla="*/ 0 w 732692"/>
              <a:gd name="connsiteY4" fmla="*/ 579807 h 110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92" h="1103462">
                <a:moveTo>
                  <a:pt x="0" y="579807"/>
                </a:moveTo>
                <a:cubicBezTo>
                  <a:pt x="0" y="275132"/>
                  <a:pt x="323967" y="4744"/>
                  <a:pt x="446082" y="64"/>
                </a:cubicBezTo>
                <a:cubicBezTo>
                  <a:pt x="568197" y="-4616"/>
                  <a:pt x="732692" y="247052"/>
                  <a:pt x="732692" y="551727"/>
                </a:cubicBezTo>
                <a:cubicBezTo>
                  <a:pt x="732692" y="856402"/>
                  <a:pt x="568197" y="1098710"/>
                  <a:pt x="446082" y="1103390"/>
                </a:cubicBezTo>
                <a:cubicBezTo>
                  <a:pt x="323967" y="1108070"/>
                  <a:pt x="0" y="884482"/>
                  <a:pt x="0" y="579807"/>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5E44EEB-52A2-4BF1-B71E-F0A5728FA8EE}"/>
              </a:ext>
            </a:extLst>
          </p:cNvPr>
          <p:cNvGrpSpPr/>
          <p:nvPr/>
        </p:nvGrpSpPr>
        <p:grpSpPr>
          <a:xfrm>
            <a:off x="-374765" y="-249675"/>
            <a:ext cx="9893528" cy="7168678"/>
            <a:chOff x="-374765" y="-249675"/>
            <a:chExt cx="9893528" cy="7168678"/>
          </a:xfrm>
        </p:grpSpPr>
        <p:sp>
          <p:nvSpPr>
            <p:cNvPr id="40" name="Rectangle 39">
              <a:extLst>
                <a:ext uri="{FF2B5EF4-FFF2-40B4-BE49-F238E27FC236}">
                  <a16:creationId xmlns:a16="http://schemas.microsoft.com/office/drawing/2014/main" id="{C23E1559-164E-42FD-8576-5580BD98EF48}"/>
                </a:ext>
              </a:extLst>
            </p:cNvPr>
            <p:cNvSpPr/>
            <p:nvPr/>
          </p:nvSpPr>
          <p:spPr>
            <a:xfrm>
              <a:off x="-244929" y="-249675"/>
              <a:ext cx="9633857"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B414058-8914-452A-BB15-3E9FCEEA0148}"/>
                </a:ext>
              </a:extLst>
            </p:cNvPr>
            <p:cNvSpPr/>
            <p:nvPr/>
          </p:nvSpPr>
          <p:spPr>
            <a:xfrm rot="5400000">
              <a:off x="-3341478" y="3276956"/>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D1BCA43-0748-423A-BA03-3043C5EEC76C}"/>
                </a:ext>
              </a:extLst>
            </p:cNvPr>
            <p:cNvSpPr/>
            <p:nvPr/>
          </p:nvSpPr>
          <p:spPr>
            <a:xfrm rot="5400000">
              <a:off x="5876717" y="3155690"/>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299A864D-DBDF-43FC-A485-C65B503DA459}"/>
              </a:ext>
            </a:extLst>
          </p:cNvPr>
          <p:cNvSpPr txBox="1"/>
          <p:nvPr/>
        </p:nvSpPr>
        <p:spPr>
          <a:xfrm>
            <a:off x="998273" y="720977"/>
            <a:ext cx="1866900" cy="1477328"/>
          </a:xfrm>
          <a:prstGeom prst="rect">
            <a:avLst/>
          </a:prstGeom>
          <a:noFill/>
        </p:spPr>
        <p:txBody>
          <a:bodyPr wrap="square" rtlCol="0">
            <a:spAutoFit/>
          </a:bodyPr>
          <a:lstStyle/>
          <a:p>
            <a:r>
              <a:rPr lang="en-US" b="1" dirty="0"/>
              <a:t>Ears</a:t>
            </a:r>
          </a:p>
          <a:p>
            <a:r>
              <a:rPr lang="en-US" i="1" dirty="0"/>
              <a:t>Semi-transparent ovals</a:t>
            </a:r>
          </a:p>
          <a:p>
            <a:r>
              <a:rPr lang="en-US" i="1" dirty="0"/>
              <a:t>*Use </a:t>
            </a:r>
            <a:r>
              <a:rPr lang="en-US" b="1" i="1" dirty="0"/>
              <a:t>Edit Points </a:t>
            </a:r>
            <a:r>
              <a:rPr lang="en-US" i="1" dirty="0"/>
              <a:t>to adjust</a:t>
            </a:r>
          </a:p>
        </p:txBody>
      </p:sp>
      <p:grpSp>
        <p:nvGrpSpPr>
          <p:cNvPr id="36" name="iPad">
            <a:extLst>
              <a:ext uri="{FF2B5EF4-FFF2-40B4-BE49-F238E27FC236}">
                <a16:creationId xmlns:a16="http://schemas.microsoft.com/office/drawing/2014/main" id="{6ADA77BC-6203-4B84-AD6B-C35EF01FF569}"/>
              </a:ext>
            </a:extLst>
          </p:cNvPr>
          <p:cNvGrpSpPr/>
          <p:nvPr/>
        </p:nvGrpSpPr>
        <p:grpSpPr>
          <a:xfrm>
            <a:off x="0" y="188976"/>
            <a:ext cx="9144000" cy="6858938"/>
            <a:chOff x="0" y="188976"/>
            <a:chExt cx="9144000" cy="6858938"/>
          </a:xfrm>
        </p:grpSpPr>
        <p:sp>
          <p:nvSpPr>
            <p:cNvPr id="37" name="Rectangle 36">
              <a:extLst>
                <a:ext uri="{FF2B5EF4-FFF2-40B4-BE49-F238E27FC236}">
                  <a16:creationId xmlns:a16="http://schemas.microsoft.com/office/drawing/2014/main" id="{B85052FD-A07B-4A3A-8B6F-9AB381536CEA}"/>
                </a:ext>
              </a:extLst>
            </p:cNvPr>
            <p:cNvSpPr/>
            <p:nvPr/>
          </p:nvSpPr>
          <p:spPr>
            <a:xfrm>
              <a:off x="0" y="6471138"/>
              <a:ext cx="9144000" cy="5767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45E829F2-8042-4F9C-A3F1-468D1693231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88976"/>
              <a:ext cx="9144000" cy="6480048"/>
            </a:xfrm>
            <a:prstGeom prst="rect">
              <a:avLst/>
            </a:prstGeom>
          </p:spPr>
        </p:pic>
      </p:grpSp>
      <p:pic>
        <p:nvPicPr>
          <p:cNvPr id="2" name="Recorded Sound">
            <a:hlinkClick r:id="" action="ppaction://media"/>
            <a:extLst>
              <a:ext uri="{FF2B5EF4-FFF2-40B4-BE49-F238E27FC236}">
                <a16:creationId xmlns:a16="http://schemas.microsoft.com/office/drawing/2014/main" id="{A36D0170-E318-42CB-9E92-4B78D9114709}"/>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2721015" y="7738225"/>
            <a:ext cx="609600" cy="609600"/>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14">
            <p14:nvContentPartPr>
              <p14:cNvPr id="3" name="Ink 2">
                <a:extLst>
                  <a:ext uri="{FF2B5EF4-FFF2-40B4-BE49-F238E27FC236}">
                    <a16:creationId xmlns:a16="http://schemas.microsoft.com/office/drawing/2014/main" id="{321EC44A-5D0F-40D1-9A07-AD89BB680256}"/>
                  </a:ext>
                </a:extLst>
              </p14:cNvPr>
              <p14:cNvContentPartPr/>
              <p14:nvPr>
                <p:extLst>
                  <p:ext uri="{42D2F446-02D8-4167-A562-619A0277C38B}">
                    <p15:isNarration xmlns:p15="http://schemas.microsoft.com/office/powerpoint/2012/main" val="1"/>
                  </p:ext>
                </p:extLst>
              </p14:nvPr>
            </p14:nvContentPartPr>
            <p14:xfrm>
              <a:off x="2727000" y="2935800"/>
              <a:ext cx="3666240" cy="1684800"/>
            </p14:xfrm>
          </p:contentPart>
        </mc:Choice>
        <mc:Fallback xmlns="">
          <p:pic>
            <p:nvPicPr>
              <p:cNvPr id="3" name="Ink 2">
                <a:extLst>
                  <a:ext uri="{FF2B5EF4-FFF2-40B4-BE49-F238E27FC236}">
                    <a16:creationId xmlns:a16="http://schemas.microsoft.com/office/drawing/2014/main" id="{321EC44A-5D0F-40D1-9A07-AD89BB680256}"/>
                  </a:ext>
                </a:extLst>
              </p:cNvPr>
              <p:cNvPicPr>
                <a:picLocks noGrp="1" noRot="1" noChangeAspect="1" noMove="1" noResize="1" noEditPoints="1" noAdjustHandles="1" noChangeArrowheads="1" noChangeShapeType="1"/>
              </p:cNvPicPr>
              <p:nvPr/>
            </p:nvPicPr>
            <p:blipFill>
              <a:blip r:embed="rId15"/>
              <a:stretch>
                <a:fillRect/>
              </a:stretch>
            </p:blipFill>
            <p:spPr>
              <a:xfrm>
                <a:off x="2717640" y="2926440"/>
                <a:ext cx="3684960" cy="1703520"/>
              </a:xfrm>
              <a:prstGeom prst="rect">
                <a:avLst/>
              </a:prstGeom>
            </p:spPr>
          </p:pic>
        </mc:Fallback>
      </mc:AlternateContent>
    </p:spTree>
    <p:custDataLst>
      <p:tags r:id="rId1"/>
    </p:custDataLst>
    <p:extLst>
      <p:ext uri="{BB962C8B-B14F-4D97-AF65-F5344CB8AC3E}">
        <p14:creationId xmlns:p14="http://schemas.microsoft.com/office/powerpoint/2010/main" val="3156058705"/>
      </p:ext>
    </p:extLst>
  </p:cSld>
  <p:clrMapOvr>
    <a:masterClrMapping/>
  </p:clrMapOvr>
  <p:transition spd="slow" advTm="1445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par>
                          <p:cTn id="8" fill="hold">
                            <p:stCondLst>
                              <p:cond delay="1"/>
                            </p:stCondLst>
                            <p:childTnLst>
                              <p:par>
                                <p:cTn id="9" presetID="1" presetClass="mediacall" presetSubtype="0" fill="hold" nodeType="afterEffect">
                                  <p:stCondLst>
                                    <p:cond delay="0"/>
                                  </p:stCondLst>
                                  <p:childTnLst>
                                    <p:cmd type="call" cmd="playFrom(0.0)">
                                      <p:cBhvr>
                                        <p:cTn id="10" dur="118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135" objId="2"/>
        <p14:stopEvt time="12012" objId="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kiyo">
            <a:extLst>
              <a:ext uri="{FF2B5EF4-FFF2-40B4-BE49-F238E27FC236}">
                <a16:creationId xmlns:a16="http://schemas.microsoft.com/office/drawing/2014/main" id="{82CED3C5-83F0-49A4-B958-C80CD99FBE2B}"/>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79253"/>
          <a:stretch/>
        </p:blipFill>
        <p:spPr>
          <a:xfrm>
            <a:off x="639001" y="662340"/>
            <a:ext cx="8355331" cy="6195660"/>
          </a:xfrm>
          <a:prstGeom prst="rect">
            <a:avLst/>
          </a:prstGeom>
        </p:spPr>
      </p:pic>
      <p:sp>
        <p:nvSpPr>
          <p:cNvPr id="8" name="Trapezoid 7">
            <a:extLst>
              <a:ext uri="{FF2B5EF4-FFF2-40B4-BE49-F238E27FC236}">
                <a16:creationId xmlns:a16="http://schemas.microsoft.com/office/drawing/2014/main" id="{65EFF8FB-817E-4FAD-98EE-18C3B78B32DD}"/>
              </a:ext>
            </a:extLst>
          </p:cNvPr>
          <p:cNvSpPr/>
          <p:nvPr/>
        </p:nvSpPr>
        <p:spPr>
          <a:xfrm>
            <a:off x="2159306" y="3460176"/>
            <a:ext cx="4825388" cy="3316077"/>
          </a:xfrm>
          <a:custGeom>
            <a:avLst/>
            <a:gdLst>
              <a:gd name="connsiteX0" fmla="*/ 0 w 4825388"/>
              <a:gd name="connsiteY0" fmla="*/ 2798284 h 2798284"/>
              <a:gd name="connsiteX1" fmla="*/ 699571 w 4825388"/>
              <a:gd name="connsiteY1" fmla="*/ 0 h 2798284"/>
              <a:gd name="connsiteX2" fmla="*/ 4125817 w 4825388"/>
              <a:gd name="connsiteY2" fmla="*/ 0 h 2798284"/>
              <a:gd name="connsiteX3" fmla="*/ 4825388 w 4825388"/>
              <a:gd name="connsiteY3" fmla="*/ 2798284 h 2798284"/>
              <a:gd name="connsiteX4" fmla="*/ 0 w 4825388"/>
              <a:gd name="connsiteY4" fmla="*/ 2798284 h 2798284"/>
              <a:gd name="connsiteX0" fmla="*/ 0 w 4825388"/>
              <a:gd name="connsiteY0" fmla="*/ 3316077 h 3316077"/>
              <a:gd name="connsiteX1" fmla="*/ 886857 w 4825388"/>
              <a:gd name="connsiteY1" fmla="*/ 0 h 3316077"/>
              <a:gd name="connsiteX2" fmla="*/ 4125817 w 4825388"/>
              <a:gd name="connsiteY2" fmla="*/ 517793 h 3316077"/>
              <a:gd name="connsiteX3" fmla="*/ 4825388 w 4825388"/>
              <a:gd name="connsiteY3" fmla="*/ 3316077 h 3316077"/>
              <a:gd name="connsiteX4" fmla="*/ 0 w 4825388"/>
              <a:gd name="connsiteY4" fmla="*/ 3316077 h 3316077"/>
              <a:gd name="connsiteX0" fmla="*/ 0 w 4825388"/>
              <a:gd name="connsiteY0" fmla="*/ 3316077 h 3316077"/>
              <a:gd name="connsiteX1" fmla="*/ 886857 w 4825388"/>
              <a:gd name="connsiteY1" fmla="*/ 0 h 3316077"/>
              <a:gd name="connsiteX2" fmla="*/ 3949547 w 4825388"/>
              <a:gd name="connsiteY2" fmla="*/ 209321 h 3316077"/>
              <a:gd name="connsiteX3" fmla="*/ 4825388 w 4825388"/>
              <a:gd name="connsiteY3" fmla="*/ 3316077 h 3316077"/>
              <a:gd name="connsiteX4" fmla="*/ 0 w 4825388"/>
              <a:gd name="connsiteY4" fmla="*/ 3316077 h 331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388" h="3316077">
                <a:moveTo>
                  <a:pt x="0" y="3316077"/>
                </a:moveTo>
                <a:lnTo>
                  <a:pt x="886857" y="0"/>
                </a:lnTo>
                <a:lnTo>
                  <a:pt x="3949547" y="209321"/>
                </a:lnTo>
                <a:lnTo>
                  <a:pt x="4825388" y="3316077"/>
                </a:lnTo>
                <a:lnTo>
                  <a:pt x="0" y="3316077"/>
                </a:lnTo>
                <a:close/>
              </a:path>
            </a:pathLst>
          </a:cu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F40095-E598-4F94-B459-7E48223A7B01}"/>
              </a:ext>
            </a:extLst>
          </p:cNvPr>
          <p:cNvSpPr/>
          <p:nvPr/>
        </p:nvSpPr>
        <p:spPr>
          <a:xfrm>
            <a:off x="3029639" y="936434"/>
            <a:ext cx="3216925" cy="3855903"/>
          </a:xfrm>
          <a:prstGeom prst="ellipse">
            <a:avLst/>
          </a:pr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9C5AE8-1942-4B23-991F-B881BCCFDFD0}"/>
              </a:ext>
            </a:extLst>
          </p:cNvPr>
          <p:cNvSpPr txBox="1"/>
          <p:nvPr/>
        </p:nvSpPr>
        <p:spPr>
          <a:xfrm>
            <a:off x="149668" y="77565"/>
            <a:ext cx="8844664" cy="584775"/>
          </a:xfrm>
          <a:prstGeom prst="rect">
            <a:avLst/>
          </a:prstGeom>
          <a:noFill/>
        </p:spPr>
        <p:txBody>
          <a:bodyPr wrap="square" rtlCol="0">
            <a:spAutoFit/>
          </a:bodyPr>
          <a:lstStyle/>
          <a:p>
            <a:pPr algn="ctr"/>
            <a:r>
              <a:rPr lang="en-US" sz="3200" dirty="0"/>
              <a:t>How to Create Cartoons Using </a:t>
            </a:r>
            <a:r>
              <a:rPr lang="en-US" sz="3200" dirty="0" err="1"/>
              <a:t>Powerpoint</a:t>
            </a:r>
            <a:endParaRPr lang="en-US" sz="3200" dirty="0"/>
          </a:p>
        </p:txBody>
      </p:sp>
      <p:sp>
        <p:nvSpPr>
          <p:cNvPr id="12" name="Rectangle 11">
            <a:extLst>
              <a:ext uri="{FF2B5EF4-FFF2-40B4-BE49-F238E27FC236}">
                <a16:creationId xmlns:a16="http://schemas.microsoft.com/office/drawing/2014/main" id="{9285C53B-DA40-4AB6-A812-9D06AB6812FA}"/>
              </a:ext>
            </a:extLst>
          </p:cNvPr>
          <p:cNvSpPr/>
          <p:nvPr/>
        </p:nvSpPr>
        <p:spPr>
          <a:xfrm>
            <a:off x="3514151" y="4476999"/>
            <a:ext cx="2247900" cy="1800225"/>
          </a:xfrm>
          <a:prstGeom prst="rect">
            <a:avLst/>
          </a:pr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2E20AC3-D294-40EF-AF6C-EBD8146D62E9}"/>
              </a:ext>
            </a:extLst>
          </p:cNvPr>
          <p:cNvSpPr/>
          <p:nvPr/>
        </p:nvSpPr>
        <p:spPr>
          <a:xfrm>
            <a:off x="3227647" y="1442971"/>
            <a:ext cx="2854451" cy="3936116"/>
          </a:xfrm>
          <a:custGeom>
            <a:avLst/>
            <a:gdLst>
              <a:gd name="connsiteX0" fmla="*/ 0 w 2853369"/>
              <a:gd name="connsiteY0" fmla="*/ 1966951 h 3933902"/>
              <a:gd name="connsiteX1" fmla="*/ 1426685 w 2853369"/>
              <a:gd name="connsiteY1" fmla="*/ 0 h 3933902"/>
              <a:gd name="connsiteX2" fmla="*/ 2853370 w 2853369"/>
              <a:gd name="connsiteY2" fmla="*/ 1966951 h 3933902"/>
              <a:gd name="connsiteX3" fmla="*/ 1426685 w 2853369"/>
              <a:gd name="connsiteY3" fmla="*/ 3933902 h 3933902"/>
              <a:gd name="connsiteX4" fmla="*/ 0 w 2853369"/>
              <a:gd name="connsiteY4" fmla="*/ 1966951 h 3933902"/>
              <a:gd name="connsiteX0" fmla="*/ 39033 w 2892403"/>
              <a:gd name="connsiteY0" fmla="*/ 2067136 h 4034087"/>
              <a:gd name="connsiteX1" fmla="*/ 494091 w 2892403"/>
              <a:gd name="connsiteY1" fmla="*/ 473075 h 4034087"/>
              <a:gd name="connsiteX2" fmla="*/ 1465718 w 2892403"/>
              <a:gd name="connsiteY2" fmla="*/ 100185 h 4034087"/>
              <a:gd name="connsiteX3" fmla="*/ 2892403 w 2892403"/>
              <a:gd name="connsiteY3" fmla="*/ 2067136 h 4034087"/>
              <a:gd name="connsiteX4" fmla="*/ 1465718 w 2892403"/>
              <a:gd name="connsiteY4" fmla="*/ 4034087 h 4034087"/>
              <a:gd name="connsiteX5" fmla="*/ 39033 w 2892403"/>
              <a:gd name="connsiteY5" fmla="*/ 2067136 h 4034087"/>
              <a:gd name="connsiteX0" fmla="*/ 39033 w 2914694"/>
              <a:gd name="connsiteY0" fmla="*/ 1967190 h 3934141"/>
              <a:gd name="connsiteX1" fmla="*/ 494091 w 2914694"/>
              <a:gd name="connsiteY1" fmla="*/ 373129 h 3934141"/>
              <a:gd name="connsiteX2" fmla="*/ 1465718 w 2914694"/>
              <a:gd name="connsiteY2" fmla="*/ 239 h 3934141"/>
              <a:gd name="connsiteX3" fmla="*/ 2411791 w 2914694"/>
              <a:gd name="connsiteY3" fmla="*/ 398530 h 3934141"/>
              <a:gd name="connsiteX4" fmla="*/ 2892403 w 2914694"/>
              <a:gd name="connsiteY4" fmla="*/ 1967190 h 3934141"/>
              <a:gd name="connsiteX5" fmla="*/ 1465718 w 2914694"/>
              <a:gd name="connsiteY5" fmla="*/ 3934141 h 3934141"/>
              <a:gd name="connsiteX6" fmla="*/ 39033 w 2914694"/>
              <a:gd name="connsiteY6" fmla="*/ 1967190 h 3934141"/>
              <a:gd name="connsiteX0" fmla="*/ 295 w 2875956"/>
              <a:gd name="connsiteY0" fmla="*/ 1967190 h 3975954"/>
              <a:gd name="connsiteX1" fmla="*/ 455353 w 2875956"/>
              <a:gd name="connsiteY1" fmla="*/ 373129 h 3975954"/>
              <a:gd name="connsiteX2" fmla="*/ 1426980 w 2875956"/>
              <a:gd name="connsiteY2" fmla="*/ 239 h 3975954"/>
              <a:gd name="connsiteX3" fmla="*/ 2373053 w 2875956"/>
              <a:gd name="connsiteY3" fmla="*/ 398530 h 3975954"/>
              <a:gd name="connsiteX4" fmla="*/ 2853665 w 2875956"/>
              <a:gd name="connsiteY4" fmla="*/ 1967190 h 3975954"/>
              <a:gd name="connsiteX5" fmla="*/ 1426980 w 2875956"/>
              <a:gd name="connsiteY5" fmla="*/ 3934141 h 3975954"/>
              <a:gd name="connsiteX6" fmla="*/ 404552 w 2875956"/>
              <a:gd name="connsiteY6" fmla="*/ 3205230 h 3975954"/>
              <a:gd name="connsiteX7" fmla="*/ 295 w 2875956"/>
              <a:gd name="connsiteY7" fmla="*/ 1967190 h 3975954"/>
              <a:gd name="connsiteX0" fmla="*/ 295 w 2854451"/>
              <a:gd name="connsiteY0" fmla="*/ 1967190 h 3936116"/>
              <a:gd name="connsiteX1" fmla="*/ 455353 w 2854451"/>
              <a:gd name="connsiteY1" fmla="*/ 373129 h 3936116"/>
              <a:gd name="connsiteX2" fmla="*/ 1426980 w 2854451"/>
              <a:gd name="connsiteY2" fmla="*/ 239 h 3936116"/>
              <a:gd name="connsiteX3" fmla="*/ 2373053 w 2854451"/>
              <a:gd name="connsiteY3" fmla="*/ 398530 h 3936116"/>
              <a:gd name="connsiteX4" fmla="*/ 2853665 w 2854451"/>
              <a:gd name="connsiteY4" fmla="*/ 1967190 h 3936116"/>
              <a:gd name="connsiteX5" fmla="*/ 2423852 w 2854451"/>
              <a:gd name="connsiteY5" fmla="*/ 3370329 h 3936116"/>
              <a:gd name="connsiteX6" fmla="*/ 1426980 w 2854451"/>
              <a:gd name="connsiteY6" fmla="*/ 3934141 h 3936116"/>
              <a:gd name="connsiteX7" fmla="*/ 404552 w 2854451"/>
              <a:gd name="connsiteY7" fmla="*/ 3205230 h 3936116"/>
              <a:gd name="connsiteX8" fmla="*/ 295 w 2854451"/>
              <a:gd name="connsiteY8" fmla="*/ 1967190 h 39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4451" h="3936116">
                <a:moveTo>
                  <a:pt x="295" y="1967190"/>
                </a:moveTo>
                <a:cubicBezTo>
                  <a:pt x="8762" y="1495173"/>
                  <a:pt x="217572" y="700954"/>
                  <a:pt x="455353" y="373129"/>
                </a:cubicBezTo>
                <a:cubicBezTo>
                  <a:pt x="693134" y="45304"/>
                  <a:pt x="1107363" y="-3994"/>
                  <a:pt x="1426980" y="239"/>
                </a:cubicBezTo>
                <a:cubicBezTo>
                  <a:pt x="1746597" y="4473"/>
                  <a:pt x="2135272" y="70705"/>
                  <a:pt x="2373053" y="398530"/>
                </a:cubicBezTo>
                <a:cubicBezTo>
                  <a:pt x="2610834" y="726355"/>
                  <a:pt x="2870599" y="1529040"/>
                  <a:pt x="2853665" y="1967190"/>
                </a:cubicBezTo>
                <a:cubicBezTo>
                  <a:pt x="2836732" y="2405340"/>
                  <a:pt x="2661633" y="3042504"/>
                  <a:pt x="2423852" y="3370329"/>
                </a:cubicBezTo>
                <a:cubicBezTo>
                  <a:pt x="2186071" y="3698154"/>
                  <a:pt x="1763530" y="3961657"/>
                  <a:pt x="1426980" y="3934141"/>
                </a:cubicBezTo>
                <a:cubicBezTo>
                  <a:pt x="1090430" y="3906625"/>
                  <a:pt x="642333" y="3533055"/>
                  <a:pt x="404552" y="3205230"/>
                </a:cubicBezTo>
                <a:cubicBezTo>
                  <a:pt x="166771" y="2877405"/>
                  <a:pt x="-8172" y="2439207"/>
                  <a:pt x="295" y="1967190"/>
                </a:cubicBezTo>
                <a:close/>
              </a:path>
            </a:pathLst>
          </a:custGeom>
          <a:solidFill>
            <a:srgbClr val="E1A1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A27007-7C5D-463A-A51F-5B0DF06BC857}"/>
              </a:ext>
            </a:extLst>
          </p:cNvPr>
          <p:cNvSpPr/>
          <p:nvPr/>
        </p:nvSpPr>
        <p:spPr>
          <a:xfrm rot="365143">
            <a:off x="6009076" y="3044247"/>
            <a:ext cx="175394"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BF7080A4-FC83-418E-8D96-07B4F04302EB}"/>
              </a:ext>
            </a:extLst>
          </p:cNvPr>
          <p:cNvSpPr/>
          <p:nvPr/>
        </p:nvSpPr>
        <p:spPr>
          <a:xfrm rot="21234857" flipH="1">
            <a:off x="3009929" y="3042547"/>
            <a:ext cx="329313"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hidden="1">
            <a:extLst>
              <a:ext uri="{FF2B5EF4-FFF2-40B4-BE49-F238E27FC236}">
                <a16:creationId xmlns:a16="http://schemas.microsoft.com/office/drawing/2014/main" id="{1A26A3F1-89B7-4B6F-8B9F-B65121720184}"/>
              </a:ext>
            </a:extLst>
          </p:cNvPr>
          <p:cNvSpPr/>
          <p:nvPr/>
        </p:nvSpPr>
        <p:spPr>
          <a:xfrm>
            <a:off x="819150" y="5305425"/>
            <a:ext cx="7591425" cy="1581150"/>
          </a:xfrm>
          <a:custGeom>
            <a:avLst/>
            <a:gdLst>
              <a:gd name="connsiteX0" fmla="*/ 2381250 w 7591425"/>
              <a:gd name="connsiteY0" fmla="*/ 228600 h 1581150"/>
              <a:gd name="connsiteX1" fmla="*/ 2095500 w 7591425"/>
              <a:gd name="connsiteY1" fmla="*/ 495300 h 1581150"/>
              <a:gd name="connsiteX2" fmla="*/ 1657350 w 7591425"/>
              <a:gd name="connsiteY2" fmla="*/ 781050 h 1581150"/>
              <a:gd name="connsiteX3" fmla="*/ 1057275 w 7591425"/>
              <a:gd name="connsiteY3" fmla="*/ 828675 h 1581150"/>
              <a:gd name="connsiteX4" fmla="*/ 314325 w 7591425"/>
              <a:gd name="connsiteY4" fmla="*/ 1152525 h 1581150"/>
              <a:gd name="connsiteX5" fmla="*/ 38100 w 7591425"/>
              <a:gd name="connsiteY5" fmla="*/ 1228725 h 1581150"/>
              <a:gd name="connsiteX6" fmla="*/ 0 w 7591425"/>
              <a:gd name="connsiteY6" fmla="*/ 1562100 h 1581150"/>
              <a:gd name="connsiteX7" fmla="*/ 3457575 w 7591425"/>
              <a:gd name="connsiteY7" fmla="*/ 1552575 h 1581150"/>
              <a:gd name="connsiteX8" fmla="*/ 7591425 w 7591425"/>
              <a:gd name="connsiteY8" fmla="*/ 1533525 h 1581150"/>
              <a:gd name="connsiteX9" fmla="*/ 7524750 w 7591425"/>
              <a:gd name="connsiteY9" fmla="*/ 1162050 h 1581150"/>
              <a:gd name="connsiteX10" fmla="*/ 7162800 w 7591425"/>
              <a:gd name="connsiteY10" fmla="*/ 923925 h 1581150"/>
              <a:gd name="connsiteX11" fmla="*/ 6419850 w 7591425"/>
              <a:gd name="connsiteY11" fmla="*/ 704850 h 1581150"/>
              <a:gd name="connsiteX12" fmla="*/ 5962650 w 7591425"/>
              <a:gd name="connsiteY12" fmla="*/ 523875 h 1581150"/>
              <a:gd name="connsiteX13" fmla="*/ 5838825 w 7591425"/>
              <a:gd name="connsiteY13" fmla="*/ 476250 h 1581150"/>
              <a:gd name="connsiteX14" fmla="*/ 4962525 w 7591425"/>
              <a:gd name="connsiteY14" fmla="*/ 0 h 1581150"/>
              <a:gd name="connsiteX15" fmla="*/ 5048250 w 7591425"/>
              <a:gd name="connsiteY15" fmla="*/ 447675 h 1581150"/>
              <a:gd name="connsiteX16" fmla="*/ 4981575 w 7591425"/>
              <a:gd name="connsiteY16" fmla="*/ 742950 h 1581150"/>
              <a:gd name="connsiteX17" fmla="*/ 4791075 w 7591425"/>
              <a:gd name="connsiteY17" fmla="*/ 1038225 h 1581150"/>
              <a:gd name="connsiteX18" fmla="*/ 4581525 w 7591425"/>
              <a:gd name="connsiteY18" fmla="*/ 1133475 h 1581150"/>
              <a:gd name="connsiteX19" fmla="*/ 4600575 w 7591425"/>
              <a:gd name="connsiteY19" fmla="*/ 1581150 h 1581150"/>
              <a:gd name="connsiteX20" fmla="*/ 3419475 w 7591425"/>
              <a:gd name="connsiteY20" fmla="*/ 1581150 h 1581150"/>
              <a:gd name="connsiteX21" fmla="*/ 3495675 w 7591425"/>
              <a:gd name="connsiteY21" fmla="*/ 1247775 h 1581150"/>
              <a:gd name="connsiteX22" fmla="*/ 3114675 w 7591425"/>
              <a:gd name="connsiteY22" fmla="*/ 1171575 h 1581150"/>
              <a:gd name="connsiteX23" fmla="*/ 2762250 w 7591425"/>
              <a:gd name="connsiteY23" fmla="*/ 895350 h 1581150"/>
              <a:gd name="connsiteX24" fmla="*/ 2686050 w 7591425"/>
              <a:gd name="connsiteY24" fmla="*/ 828675 h 1581150"/>
              <a:gd name="connsiteX25" fmla="*/ 2476500 w 7591425"/>
              <a:gd name="connsiteY25" fmla="*/ 600075 h 1581150"/>
              <a:gd name="connsiteX26" fmla="*/ 2381250 w 7591425"/>
              <a:gd name="connsiteY26" fmla="*/ 22860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91425" h="1581150">
                <a:moveTo>
                  <a:pt x="2381250" y="228600"/>
                </a:moveTo>
                <a:lnTo>
                  <a:pt x="2095500" y="495300"/>
                </a:lnTo>
                <a:lnTo>
                  <a:pt x="1657350" y="781050"/>
                </a:lnTo>
                <a:lnTo>
                  <a:pt x="1057275" y="828675"/>
                </a:lnTo>
                <a:lnTo>
                  <a:pt x="314325" y="1152525"/>
                </a:lnTo>
                <a:lnTo>
                  <a:pt x="38100" y="1228725"/>
                </a:lnTo>
                <a:lnTo>
                  <a:pt x="0" y="1562100"/>
                </a:lnTo>
                <a:lnTo>
                  <a:pt x="3457575" y="1552575"/>
                </a:lnTo>
                <a:lnTo>
                  <a:pt x="7591425" y="1533525"/>
                </a:lnTo>
                <a:lnTo>
                  <a:pt x="7524750" y="1162050"/>
                </a:lnTo>
                <a:lnTo>
                  <a:pt x="7162800" y="923925"/>
                </a:lnTo>
                <a:lnTo>
                  <a:pt x="6419850" y="704850"/>
                </a:lnTo>
                <a:lnTo>
                  <a:pt x="5962650" y="523875"/>
                </a:lnTo>
                <a:lnTo>
                  <a:pt x="5838825" y="476250"/>
                </a:lnTo>
                <a:lnTo>
                  <a:pt x="4962525" y="0"/>
                </a:lnTo>
                <a:lnTo>
                  <a:pt x="5048250" y="447675"/>
                </a:lnTo>
                <a:lnTo>
                  <a:pt x="4981575" y="742950"/>
                </a:lnTo>
                <a:lnTo>
                  <a:pt x="4791075" y="1038225"/>
                </a:lnTo>
                <a:lnTo>
                  <a:pt x="4581525" y="1133475"/>
                </a:lnTo>
                <a:lnTo>
                  <a:pt x="4600575" y="1581150"/>
                </a:lnTo>
                <a:lnTo>
                  <a:pt x="3419475" y="1581150"/>
                </a:lnTo>
                <a:lnTo>
                  <a:pt x="3495675" y="1247775"/>
                </a:lnTo>
                <a:lnTo>
                  <a:pt x="3114675" y="1171575"/>
                </a:lnTo>
                <a:lnTo>
                  <a:pt x="2762250" y="895350"/>
                </a:lnTo>
                <a:lnTo>
                  <a:pt x="2686050" y="828675"/>
                </a:lnTo>
                <a:lnTo>
                  <a:pt x="2476500" y="600075"/>
                </a:lnTo>
                <a:lnTo>
                  <a:pt x="2381250" y="228600"/>
                </a:lnTo>
                <a:close/>
              </a:path>
            </a:pathLst>
          </a:custGeom>
          <a:solidFill>
            <a:srgbClr val="28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hidden="1">
            <a:extLst>
              <a:ext uri="{FF2B5EF4-FFF2-40B4-BE49-F238E27FC236}">
                <a16:creationId xmlns:a16="http://schemas.microsoft.com/office/drawing/2014/main" id="{6396D666-CD53-4F51-9A2F-AC399AE6245B}"/>
              </a:ext>
            </a:extLst>
          </p:cNvPr>
          <p:cNvSpPr/>
          <p:nvPr/>
        </p:nvSpPr>
        <p:spPr>
          <a:xfrm>
            <a:off x="3162728" y="4613153"/>
            <a:ext cx="2780235" cy="2435575"/>
          </a:xfrm>
          <a:custGeom>
            <a:avLst/>
            <a:gdLst>
              <a:gd name="connsiteX0" fmla="*/ 257175 w 2657475"/>
              <a:gd name="connsiteY0" fmla="*/ 0 h 1962150"/>
              <a:gd name="connsiteX1" fmla="*/ 304800 w 2657475"/>
              <a:gd name="connsiteY1" fmla="*/ 323850 h 1962150"/>
              <a:gd name="connsiteX2" fmla="*/ 723900 w 2657475"/>
              <a:gd name="connsiteY2" fmla="*/ 733425 h 1962150"/>
              <a:gd name="connsiteX3" fmla="*/ 1200150 w 2657475"/>
              <a:gd name="connsiteY3" fmla="*/ 1076325 h 1962150"/>
              <a:gd name="connsiteX4" fmla="*/ 1724025 w 2657475"/>
              <a:gd name="connsiteY4" fmla="*/ 1209675 h 1962150"/>
              <a:gd name="connsiteX5" fmla="*/ 2057400 w 2657475"/>
              <a:gd name="connsiteY5" fmla="*/ 1047750 h 1962150"/>
              <a:gd name="connsiteX6" fmla="*/ 2247900 w 2657475"/>
              <a:gd name="connsiteY6" fmla="*/ 676275 h 1962150"/>
              <a:gd name="connsiteX7" fmla="*/ 2486025 w 2657475"/>
              <a:gd name="connsiteY7" fmla="*/ 333375 h 1962150"/>
              <a:gd name="connsiteX8" fmla="*/ 2552700 w 2657475"/>
              <a:gd name="connsiteY8" fmla="*/ 285750 h 1962150"/>
              <a:gd name="connsiteX9" fmla="*/ 2657475 w 2657475"/>
              <a:gd name="connsiteY9" fmla="*/ 609600 h 1962150"/>
              <a:gd name="connsiteX10" fmla="*/ 2628900 w 2657475"/>
              <a:gd name="connsiteY10" fmla="*/ 828675 h 1962150"/>
              <a:gd name="connsiteX11" fmla="*/ 2581275 w 2657475"/>
              <a:gd name="connsiteY11" fmla="*/ 1143000 h 1962150"/>
              <a:gd name="connsiteX12" fmla="*/ 2314575 w 2657475"/>
              <a:gd name="connsiteY12" fmla="*/ 1524000 h 1962150"/>
              <a:gd name="connsiteX13" fmla="*/ 2133600 w 2657475"/>
              <a:gd name="connsiteY13" fmla="*/ 1524000 h 1962150"/>
              <a:gd name="connsiteX14" fmla="*/ 2200275 w 2657475"/>
              <a:gd name="connsiteY14" fmla="*/ 1962150 h 1962150"/>
              <a:gd name="connsiteX15" fmla="*/ 1038225 w 2657475"/>
              <a:gd name="connsiteY15" fmla="*/ 1962150 h 1962150"/>
              <a:gd name="connsiteX16" fmla="*/ 1104900 w 2657475"/>
              <a:gd name="connsiteY16" fmla="*/ 1647825 h 1962150"/>
              <a:gd name="connsiteX17" fmla="*/ 609600 w 2657475"/>
              <a:gd name="connsiteY17" fmla="*/ 1524000 h 1962150"/>
              <a:gd name="connsiteX18" fmla="*/ 123825 w 2657475"/>
              <a:gd name="connsiteY18" fmla="*/ 1104900 h 1962150"/>
              <a:gd name="connsiteX19" fmla="*/ 0 w 2657475"/>
              <a:gd name="connsiteY19" fmla="*/ 695325 h 1962150"/>
              <a:gd name="connsiteX20" fmla="*/ 0 w 2657475"/>
              <a:gd name="connsiteY20" fmla="*/ 266700 h 1962150"/>
              <a:gd name="connsiteX21" fmla="*/ 257175 w 2657475"/>
              <a:gd name="connsiteY21" fmla="*/ 0 h 1962150"/>
              <a:gd name="connsiteX0" fmla="*/ 329515 w 2657475"/>
              <a:gd name="connsiteY0" fmla="*/ 0 h 1946922"/>
              <a:gd name="connsiteX1" fmla="*/ 304800 w 2657475"/>
              <a:gd name="connsiteY1" fmla="*/ 308622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930968 w 2657475"/>
              <a:gd name="connsiteY16" fmla="*/ 1805089 h 1946922"/>
              <a:gd name="connsiteX17" fmla="*/ 1104900 w 2657475"/>
              <a:gd name="connsiteY17" fmla="*/ 1632597 h 1946922"/>
              <a:gd name="connsiteX18" fmla="*/ 609600 w 2657475"/>
              <a:gd name="connsiteY18" fmla="*/ 1508772 h 1946922"/>
              <a:gd name="connsiteX19" fmla="*/ 123825 w 2657475"/>
              <a:gd name="connsiteY19" fmla="*/ 1089672 h 1946922"/>
              <a:gd name="connsiteX20" fmla="*/ 0 w 2657475"/>
              <a:gd name="connsiteY20" fmla="*/ 680097 h 1946922"/>
              <a:gd name="connsiteX21" fmla="*/ 0 w 2657475"/>
              <a:gd name="connsiteY21" fmla="*/ 251472 h 1946922"/>
              <a:gd name="connsiteX22" fmla="*/ 329515 w 2657475"/>
              <a:gd name="connsiteY22" fmla="*/ 0 h 194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7475" h="1946922">
                <a:moveTo>
                  <a:pt x="329515" y="0"/>
                </a:moveTo>
                <a:lnTo>
                  <a:pt x="331927" y="301008"/>
                </a:lnTo>
                <a:lnTo>
                  <a:pt x="723900" y="718197"/>
                </a:lnTo>
                <a:lnTo>
                  <a:pt x="1200150" y="1061097"/>
                </a:lnTo>
                <a:lnTo>
                  <a:pt x="1724025" y="1194447"/>
                </a:lnTo>
                <a:lnTo>
                  <a:pt x="2057400" y="1032522"/>
                </a:lnTo>
                <a:lnTo>
                  <a:pt x="2247900" y="661047"/>
                </a:lnTo>
                <a:lnTo>
                  <a:pt x="2486025" y="318147"/>
                </a:lnTo>
                <a:lnTo>
                  <a:pt x="2480360" y="194382"/>
                </a:lnTo>
                <a:lnTo>
                  <a:pt x="2657475" y="594372"/>
                </a:lnTo>
                <a:lnTo>
                  <a:pt x="2628900" y="813447"/>
                </a:lnTo>
                <a:lnTo>
                  <a:pt x="2581275" y="1127772"/>
                </a:lnTo>
                <a:lnTo>
                  <a:pt x="2314575" y="1508772"/>
                </a:lnTo>
                <a:lnTo>
                  <a:pt x="2133600" y="1508772"/>
                </a:lnTo>
                <a:lnTo>
                  <a:pt x="2200275" y="1946922"/>
                </a:lnTo>
                <a:lnTo>
                  <a:pt x="1038225" y="1946922"/>
                </a:lnTo>
                <a:cubicBezTo>
                  <a:pt x="1050699" y="1889492"/>
                  <a:pt x="918494" y="1862519"/>
                  <a:pt x="930968" y="1805089"/>
                </a:cubicBezTo>
                <a:lnTo>
                  <a:pt x="1104900" y="1632597"/>
                </a:lnTo>
                <a:lnTo>
                  <a:pt x="609600" y="1508772"/>
                </a:lnTo>
                <a:lnTo>
                  <a:pt x="123825" y="1089672"/>
                </a:lnTo>
                <a:lnTo>
                  <a:pt x="0" y="680097"/>
                </a:lnTo>
                <a:lnTo>
                  <a:pt x="0" y="251472"/>
                </a:lnTo>
                <a:lnTo>
                  <a:pt x="329515" y="0"/>
                </a:lnTo>
                <a:close/>
              </a:path>
            </a:pathLst>
          </a:custGeom>
          <a:solidFill>
            <a:srgbClr val="98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hidden="1">
            <a:extLst>
              <a:ext uri="{FF2B5EF4-FFF2-40B4-BE49-F238E27FC236}">
                <a16:creationId xmlns:a16="http://schemas.microsoft.com/office/drawing/2014/main" id="{DF20A58A-5C82-4226-A24E-883E33226D76}"/>
              </a:ext>
            </a:extLst>
          </p:cNvPr>
          <p:cNvSpPr/>
          <p:nvPr/>
        </p:nvSpPr>
        <p:spPr>
          <a:xfrm>
            <a:off x="3489144" y="2740980"/>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4" hidden="1">
            <a:extLst>
              <a:ext uri="{FF2B5EF4-FFF2-40B4-BE49-F238E27FC236}">
                <a16:creationId xmlns:a16="http://schemas.microsoft.com/office/drawing/2014/main" id="{68CE891C-09CF-41C3-B3F9-BE044F0FC58D}"/>
              </a:ext>
            </a:extLst>
          </p:cNvPr>
          <p:cNvSpPr/>
          <p:nvPr/>
        </p:nvSpPr>
        <p:spPr>
          <a:xfrm flipH="1">
            <a:off x="4866014" y="2758139"/>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hidden="1">
            <a:extLst>
              <a:ext uri="{FF2B5EF4-FFF2-40B4-BE49-F238E27FC236}">
                <a16:creationId xmlns:a16="http://schemas.microsoft.com/office/drawing/2014/main" id="{9C522F72-AA41-4342-A9C9-7441D44FA2DB}"/>
              </a:ext>
            </a:extLst>
          </p:cNvPr>
          <p:cNvSpPr/>
          <p:nvPr/>
        </p:nvSpPr>
        <p:spPr>
          <a:xfrm rot="15527264">
            <a:off x="3213864" y="2804405"/>
            <a:ext cx="294953" cy="402427"/>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6" hidden="1">
            <a:extLst>
              <a:ext uri="{FF2B5EF4-FFF2-40B4-BE49-F238E27FC236}">
                <a16:creationId xmlns:a16="http://schemas.microsoft.com/office/drawing/2014/main" id="{FDA4C175-5E63-458F-9577-28AC74EDD58F}"/>
              </a:ext>
            </a:extLst>
          </p:cNvPr>
          <p:cNvSpPr/>
          <p:nvPr/>
        </p:nvSpPr>
        <p:spPr>
          <a:xfrm rot="6072736" flipH="1">
            <a:off x="5908552" y="2865244"/>
            <a:ext cx="294953" cy="251376"/>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hidden="1">
            <a:extLst>
              <a:ext uri="{FF2B5EF4-FFF2-40B4-BE49-F238E27FC236}">
                <a16:creationId xmlns:a16="http://schemas.microsoft.com/office/drawing/2014/main" id="{EC66D5BF-37C2-487B-88AE-0404A9B987DC}"/>
              </a:ext>
            </a:extLst>
          </p:cNvPr>
          <p:cNvSpPr/>
          <p:nvPr/>
        </p:nvSpPr>
        <p:spPr>
          <a:xfrm>
            <a:off x="4562370" y="2821831"/>
            <a:ext cx="371580" cy="152560"/>
          </a:xfrm>
          <a:custGeom>
            <a:avLst/>
            <a:gdLst>
              <a:gd name="connsiteX0" fmla="*/ 0 w 371580"/>
              <a:gd name="connsiteY0" fmla="*/ 0 h 152560"/>
              <a:gd name="connsiteX1" fmla="*/ 371580 w 371580"/>
              <a:gd name="connsiteY1" fmla="*/ 0 h 152560"/>
              <a:gd name="connsiteX2" fmla="*/ 371580 w 371580"/>
              <a:gd name="connsiteY2" fmla="*/ 152560 h 152560"/>
              <a:gd name="connsiteX3" fmla="*/ 0 w 371580"/>
              <a:gd name="connsiteY3" fmla="*/ 152560 h 152560"/>
              <a:gd name="connsiteX4" fmla="*/ 0 w 371580"/>
              <a:gd name="connsiteY4" fmla="*/ 0 h 152560"/>
              <a:gd name="connsiteX0" fmla="*/ 0 w 371580"/>
              <a:gd name="connsiteY0" fmla="*/ 0 h 152560"/>
              <a:gd name="connsiteX1" fmla="*/ 371580 w 371580"/>
              <a:gd name="connsiteY1" fmla="*/ 0 h 152560"/>
              <a:gd name="connsiteX2" fmla="*/ 371580 w 371580"/>
              <a:gd name="connsiteY2" fmla="*/ 152560 h 152560"/>
              <a:gd name="connsiteX3" fmla="*/ 200130 w 371580"/>
              <a:gd name="connsiteY3" fmla="*/ 92819 h 152560"/>
              <a:gd name="connsiteX4" fmla="*/ 0 w 371580"/>
              <a:gd name="connsiteY4" fmla="*/ 152560 h 152560"/>
              <a:gd name="connsiteX5" fmla="*/ 0 w 371580"/>
              <a:gd name="connsiteY5" fmla="*/ 0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80" h="152560">
                <a:moveTo>
                  <a:pt x="0" y="0"/>
                </a:moveTo>
                <a:lnTo>
                  <a:pt x="371580" y="0"/>
                </a:lnTo>
                <a:lnTo>
                  <a:pt x="371580" y="152560"/>
                </a:lnTo>
                <a:cubicBezTo>
                  <a:pt x="314430" y="151696"/>
                  <a:pt x="257280" y="93683"/>
                  <a:pt x="200130" y="92819"/>
                </a:cubicBezTo>
                <a:lnTo>
                  <a:pt x="0" y="15256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AFF299F-43A0-4CA4-B4B8-EE90DFACBDC1}"/>
              </a:ext>
            </a:extLst>
          </p:cNvPr>
          <p:cNvSpPr/>
          <p:nvPr/>
        </p:nvSpPr>
        <p:spPr>
          <a:xfrm>
            <a:off x="3174585" y="4048125"/>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0430108-15CE-4526-829C-DDC89293D219}"/>
              </a:ext>
            </a:extLst>
          </p:cNvPr>
          <p:cNvSpPr/>
          <p:nvPr/>
        </p:nvSpPr>
        <p:spPr>
          <a:xfrm>
            <a:off x="5957897" y="3979038"/>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oon 27" hidden="1">
            <a:extLst>
              <a:ext uri="{FF2B5EF4-FFF2-40B4-BE49-F238E27FC236}">
                <a16:creationId xmlns:a16="http://schemas.microsoft.com/office/drawing/2014/main" id="{29ECACEB-93C3-4C04-9C13-F8AFB3112308}"/>
              </a:ext>
            </a:extLst>
          </p:cNvPr>
          <p:cNvSpPr/>
          <p:nvPr/>
        </p:nvSpPr>
        <p:spPr>
          <a:xfrm rot="5400000">
            <a:off x="5213274" y="2132351"/>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7" hidden="1">
            <a:extLst>
              <a:ext uri="{FF2B5EF4-FFF2-40B4-BE49-F238E27FC236}">
                <a16:creationId xmlns:a16="http://schemas.microsoft.com/office/drawing/2014/main" id="{C37AA05E-06D6-46E8-9A53-406E89E3937B}"/>
              </a:ext>
            </a:extLst>
          </p:cNvPr>
          <p:cNvSpPr/>
          <p:nvPr/>
        </p:nvSpPr>
        <p:spPr>
          <a:xfrm rot="16200000" flipH="1">
            <a:off x="3932991" y="2132352"/>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hidden="1">
            <a:extLst>
              <a:ext uri="{FF2B5EF4-FFF2-40B4-BE49-F238E27FC236}">
                <a16:creationId xmlns:a16="http://schemas.microsoft.com/office/drawing/2014/main" id="{EE919F8C-3F70-4C52-A814-5C058A4AD7A6}"/>
              </a:ext>
            </a:extLst>
          </p:cNvPr>
          <p:cNvSpPr/>
          <p:nvPr/>
        </p:nvSpPr>
        <p:spPr>
          <a:xfrm>
            <a:off x="4189819" y="4174779"/>
            <a:ext cx="952431" cy="314325"/>
          </a:xfrm>
          <a:custGeom>
            <a:avLst/>
            <a:gdLst>
              <a:gd name="connsiteX0" fmla="*/ 571500 w 1019175"/>
              <a:gd name="connsiteY0" fmla="*/ 19050 h 314325"/>
              <a:gd name="connsiteX1" fmla="*/ 666750 w 1019175"/>
              <a:gd name="connsiteY1" fmla="*/ 0 h 314325"/>
              <a:gd name="connsiteX2" fmla="*/ 838200 w 1019175"/>
              <a:gd name="connsiteY2" fmla="*/ 76200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65714 w 1019175"/>
              <a:gd name="connsiteY8" fmla="*/ 6569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78493 w 1019175"/>
              <a:gd name="connsiteY8" fmla="*/ 113557 h 314325"/>
              <a:gd name="connsiteX9" fmla="*/ 265714 w 1019175"/>
              <a:gd name="connsiteY9" fmla="*/ 6569 h 314325"/>
              <a:gd name="connsiteX10" fmla="*/ 504825 w 1019175"/>
              <a:gd name="connsiteY10" fmla="*/ 19050 h 314325"/>
              <a:gd name="connsiteX11" fmla="*/ 571500 w 1019175"/>
              <a:gd name="connsiteY11" fmla="*/ 19050 h 314325"/>
              <a:gd name="connsiteX0" fmla="*/ 548140 w 995815"/>
              <a:gd name="connsiteY0" fmla="*/ 19050 h 314325"/>
              <a:gd name="connsiteX1" fmla="*/ 643390 w 995815"/>
              <a:gd name="connsiteY1" fmla="*/ 0 h 314325"/>
              <a:gd name="connsiteX2" fmla="*/ 825351 w 995815"/>
              <a:gd name="connsiteY2" fmla="*/ 55179 h 314325"/>
              <a:gd name="connsiteX3" fmla="*/ 995815 w 995815"/>
              <a:gd name="connsiteY3" fmla="*/ 209550 h 314325"/>
              <a:gd name="connsiteX4" fmla="*/ 776740 w 995815"/>
              <a:gd name="connsiteY4" fmla="*/ 304800 h 314325"/>
              <a:gd name="connsiteX5" fmla="*/ 500515 w 995815"/>
              <a:gd name="connsiteY5" fmla="*/ 314325 h 314325"/>
              <a:gd name="connsiteX6" fmla="*/ 186190 w 995815"/>
              <a:gd name="connsiteY6" fmla="*/ 257175 h 314325"/>
              <a:gd name="connsiteX7" fmla="*/ 0 w 995815"/>
              <a:gd name="connsiteY7" fmla="*/ 169990 h 314325"/>
              <a:gd name="connsiteX8" fmla="*/ 55133 w 995815"/>
              <a:gd name="connsiteY8" fmla="*/ 113557 h 314325"/>
              <a:gd name="connsiteX9" fmla="*/ 242354 w 995815"/>
              <a:gd name="connsiteY9" fmla="*/ 6569 h 314325"/>
              <a:gd name="connsiteX10" fmla="*/ 481465 w 995815"/>
              <a:gd name="connsiteY10" fmla="*/ 19050 h 314325"/>
              <a:gd name="connsiteX11" fmla="*/ 548140 w 995815"/>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19050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55759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48458 w 952431"/>
              <a:gd name="connsiteY8" fmla="*/ 213674 h 314325"/>
              <a:gd name="connsiteX9" fmla="*/ 0 w 952431"/>
              <a:gd name="connsiteY9" fmla="*/ 169990 h 314325"/>
              <a:gd name="connsiteX10" fmla="*/ 55133 w 952431"/>
              <a:gd name="connsiteY10" fmla="*/ 113557 h 314325"/>
              <a:gd name="connsiteX11" fmla="*/ 242354 w 952431"/>
              <a:gd name="connsiteY11" fmla="*/ 6569 h 314325"/>
              <a:gd name="connsiteX12" fmla="*/ 481465 w 952431"/>
              <a:gd name="connsiteY12" fmla="*/ 19050 h 314325"/>
              <a:gd name="connsiteX13" fmla="*/ 548140 w 952431"/>
              <a:gd name="connsiteY13" fmla="*/ 557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31" h="314325">
                <a:moveTo>
                  <a:pt x="548140" y="55759"/>
                </a:moveTo>
                <a:lnTo>
                  <a:pt x="643390" y="0"/>
                </a:lnTo>
                <a:cubicBezTo>
                  <a:pt x="667561" y="8930"/>
                  <a:pt x="698407" y="4510"/>
                  <a:pt x="722578" y="13440"/>
                </a:cubicBezTo>
                <a:lnTo>
                  <a:pt x="825351" y="55179"/>
                </a:lnTo>
                <a:lnTo>
                  <a:pt x="952431" y="186190"/>
                </a:lnTo>
                <a:cubicBezTo>
                  <a:pt x="907216" y="252425"/>
                  <a:pt x="835304" y="265263"/>
                  <a:pt x="776740" y="304800"/>
                </a:cubicBezTo>
                <a:lnTo>
                  <a:pt x="500515" y="314325"/>
                </a:lnTo>
                <a:lnTo>
                  <a:pt x="186190" y="257175"/>
                </a:lnTo>
                <a:cubicBezTo>
                  <a:pt x="154741" y="240450"/>
                  <a:pt x="79907" y="230399"/>
                  <a:pt x="48458" y="213674"/>
                </a:cubicBezTo>
                <a:lnTo>
                  <a:pt x="0" y="169990"/>
                </a:lnTo>
                <a:cubicBezTo>
                  <a:pt x="38401" y="141167"/>
                  <a:pt x="16732" y="142380"/>
                  <a:pt x="55133" y="113557"/>
                </a:cubicBezTo>
                <a:lnTo>
                  <a:pt x="242354" y="6569"/>
                </a:lnTo>
                <a:lnTo>
                  <a:pt x="481465" y="19050"/>
                </a:lnTo>
                <a:lnTo>
                  <a:pt x="548140" y="55759"/>
                </a:lnTo>
                <a:close/>
              </a:path>
            </a:pathLst>
          </a:custGeom>
          <a:solidFill>
            <a:srgbClr val="B6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hidden="1">
            <a:extLst>
              <a:ext uri="{FF2B5EF4-FFF2-40B4-BE49-F238E27FC236}">
                <a16:creationId xmlns:a16="http://schemas.microsoft.com/office/drawing/2014/main" id="{A89B64A8-2623-4ED6-9E8A-BBC0C6893B1F}"/>
              </a:ext>
            </a:extLst>
          </p:cNvPr>
          <p:cNvSpPr/>
          <p:nvPr/>
        </p:nvSpPr>
        <p:spPr>
          <a:xfrm>
            <a:off x="5011698" y="2814966"/>
            <a:ext cx="581025" cy="192864"/>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35227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92864">
                <a:moveTo>
                  <a:pt x="0" y="126189"/>
                </a:moveTo>
                <a:lnTo>
                  <a:pt x="135227" y="0"/>
                </a:lnTo>
                <a:lnTo>
                  <a:pt x="428625" y="21414"/>
                </a:lnTo>
                <a:lnTo>
                  <a:pt x="581025" y="164289"/>
                </a:lnTo>
                <a:lnTo>
                  <a:pt x="381000" y="192864"/>
                </a:lnTo>
                <a:lnTo>
                  <a:pt x="152400" y="192864"/>
                </a:lnTo>
                <a:lnTo>
                  <a:pt x="0" y="126189"/>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hidden="1">
            <a:extLst>
              <a:ext uri="{FF2B5EF4-FFF2-40B4-BE49-F238E27FC236}">
                <a16:creationId xmlns:a16="http://schemas.microsoft.com/office/drawing/2014/main" id="{52D1A32D-F25A-4600-8935-AFD349F67069}"/>
              </a:ext>
            </a:extLst>
          </p:cNvPr>
          <p:cNvSpPr/>
          <p:nvPr/>
        </p:nvSpPr>
        <p:spPr>
          <a:xfrm flipH="1">
            <a:off x="3786210" y="2837146"/>
            <a:ext cx="581025" cy="180480"/>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68599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 name="connsiteX0" fmla="*/ 0 w 581025"/>
              <a:gd name="connsiteY0" fmla="*/ 126510 h 193185"/>
              <a:gd name="connsiteX1" fmla="*/ 168599 w 581025"/>
              <a:gd name="connsiteY1" fmla="*/ 321 h 193185"/>
              <a:gd name="connsiteX2" fmla="*/ 428625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26510 h 193185"/>
              <a:gd name="connsiteX1" fmla="*/ 168599 w 581025"/>
              <a:gd name="connsiteY1" fmla="*/ 321 h 193185"/>
              <a:gd name="connsiteX2" fmla="*/ 465334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13805 h 180480"/>
              <a:gd name="connsiteX1" fmla="*/ 178610 w 581025"/>
              <a:gd name="connsiteY1" fmla="*/ 965 h 180480"/>
              <a:gd name="connsiteX2" fmla="*/ 465334 w 581025"/>
              <a:gd name="connsiteY2" fmla="*/ 9030 h 180480"/>
              <a:gd name="connsiteX3" fmla="*/ 581025 w 581025"/>
              <a:gd name="connsiteY3" fmla="*/ 151905 h 180480"/>
              <a:gd name="connsiteX4" fmla="*/ 381000 w 581025"/>
              <a:gd name="connsiteY4" fmla="*/ 180480 h 180480"/>
              <a:gd name="connsiteX5" fmla="*/ 152400 w 581025"/>
              <a:gd name="connsiteY5" fmla="*/ 180480 h 180480"/>
              <a:gd name="connsiteX6" fmla="*/ 0 w 581025"/>
              <a:gd name="connsiteY6" fmla="*/ 113805 h 1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80480">
                <a:moveTo>
                  <a:pt x="0" y="113805"/>
                </a:moveTo>
                <a:lnTo>
                  <a:pt x="178610" y="965"/>
                </a:lnTo>
                <a:cubicBezTo>
                  <a:pt x="278634" y="-1909"/>
                  <a:pt x="378659" y="1892"/>
                  <a:pt x="465334" y="9030"/>
                </a:cubicBezTo>
                <a:lnTo>
                  <a:pt x="581025" y="151905"/>
                </a:lnTo>
                <a:lnTo>
                  <a:pt x="381000" y="180480"/>
                </a:lnTo>
                <a:lnTo>
                  <a:pt x="152400" y="180480"/>
                </a:lnTo>
                <a:lnTo>
                  <a:pt x="0" y="113805"/>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hidden="1">
            <a:extLst>
              <a:ext uri="{FF2B5EF4-FFF2-40B4-BE49-F238E27FC236}">
                <a16:creationId xmlns:a16="http://schemas.microsoft.com/office/drawing/2014/main" id="{2811D704-B1A5-4132-8F6F-98019E241ACD}"/>
              </a:ext>
            </a:extLst>
          </p:cNvPr>
          <p:cNvSpPr/>
          <p:nvPr/>
        </p:nvSpPr>
        <p:spPr>
          <a:xfrm rot="20248372">
            <a:off x="5019586" y="2817844"/>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hidden="1">
            <a:extLst>
              <a:ext uri="{FF2B5EF4-FFF2-40B4-BE49-F238E27FC236}">
                <a16:creationId xmlns:a16="http://schemas.microsoft.com/office/drawing/2014/main" id="{EB724F8D-0F18-4824-9368-E505EC28EA4A}"/>
              </a:ext>
            </a:extLst>
          </p:cNvPr>
          <p:cNvSpPr/>
          <p:nvPr/>
        </p:nvSpPr>
        <p:spPr>
          <a:xfrm rot="20248372">
            <a:off x="3827262" y="2835478"/>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66" name="Ink 65" hidden="1">
                <a:extLst>
                  <a:ext uri="{FF2B5EF4-FFF2-40B4-BE49-F238E27FC236}">
                    <a16:creationId xmlns:a16="http://schemas.microsoft.com/office/drawing/2014/main" id="{1063F2AC-1008-40BA-8E1C-79836BA74480}"/>
                  </a:ext>
                </a:extLst>
              </p14:cNvPr>
              <p14:cNvContentPartPr/>
              <p14:nvPr/>
            </p14:nvContentPartPr>
            <p14:xfrm>
              <a:off x="3961605" y="4180320"/>
              <a:ext cx="1430280" cy="365940"/>
            </p14:xfrm>
          </p:contentPart>
        </mc:Choice>
        <mc:Fallback xmlns="">
          <p:pic>
            <p:nvPicPr>
              <p:cNvPr id="66" name="Ink 65" hidden="1">
                <a:extLst>
                  <a:ext uri="{FF2B5EF4-FFF2-40B4-BE49-F238E27FC236}">
                    <a16:creationId xmlns:a16="http://schemas.microsoft.com/office/drawing/2014/main" id="{1063F2AC-1008-40BA-8E1C-79836BA74480}"/>
                  </a:ext>
                </a:extLst>
              </p:cNvPr>
              <p:cNvPicPr/>
              <p:nvPr/>
            </p:nvPicPr>
            <p:blipFill>
              <a:blip r:embed="rId9"/>
              <a:stretch>
                <a:fillRect/>
              </a:stretch>
            </p:blipFill>
            <p:spPr>
              <a:xfrm>
                <a:off x="3957285" y="4176002"/>
                <a:ext cx="1438920" cy="3745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Ink 73" hidden="1">
                <a:extLst>
                  <a:ext uri="{FF2B5EF4-FFF2-40B4-BE49-F238E27FC236}">
                    <a16:creationId xmlns:a16="http://schemas.microsoft.com/office/drawing/2014/main" id="{4328EAAA-963D-4377-8B1A-0EFC779B38E5}"/>
                  </a:ext>
                </a:extLst>
              </p14:cNvPr>
              <p14:cNvContentPartPr/>
              <p14:nvPr/>
            </p14:nvContentPartPr>
            <p14:xfrm>
              <a:off x="4370925" y="3238380"/>
              <a:ext cx="687600" cy="619920"/>
            </p14:xfrm>
          </p:contentPart>
        </mc:Choice>
        <mc:Fallback xmlns="">
          <p:pic>
            <p:nvPicPr>
              <p:cNvPr id="74" name="Ink 73" hidden="1">
                <a:extLst>
                  <a:ext uri="{FF2B5EF4-FFF2-40B4-BE49-F238E27FC236}">
                    <a16:creationId xmlns:a16="http://schemas.microsoft.com/office/drawing/2014/main" id="{4328EAAA-963D-4377-8B1A-0EFC779B38E5}"/>
                  </a:ext>
                </a:extLst>
              </p:cNvPr>
              <p:cNvPicPr/>
              <p:nvPr/>
            </p:nvPicPr>
            <p:blipFill>
              <a:blip r:embed="rId11"/>
              <a:stretch>
                <a:fillRect/>
              </a:stretch>
            </p:blipFill>
            <p:spPr>
              <a:xfrm>
                <a:off x="4366605" y="3234060"/>
                <a:ext cx="696240" cy="628560"/>
              </a:xfrm>
              <a:prstGeom prst="rect">
                <a:avLst/>
              </a:prstGeom>
            </p:spPr>
          </p:pic>
        </mc:Fallback>
      </mc:AlternateContent>
      <p:sp>
        <p:nvSpPr>
          <p:cNvPr id="76" name="Thought Bubble: Cloud 75" hidden="1">
            <a:extLst>
              <a:ext uri="{FF2B5EF4-FFF2-40B4-BE49-F238E27FC236}">
                <a16:creationId xmlns:a16="http://schemas.microsoft.com/office/drawing/2014/main" id="{DE0DDA61-83B3-49EE-B526-43825FFB8A18}"/>
              </a:ext>
            </a:extLst>
          </p:cNvPr>
          <p:cNvSpPr/>
          <p:nvPr/>
        </p:nvSpPr>
        <p:spPr>
          <a:xfrm>
            <a:off x="149669" y="792965"/>
            <a:ext cx="2655722" cy="1630874"/>
          </a:xfrm>
          <a:prstGeom prst="cloudCallout">
            <a:avLst>
              <a:gd name="adj1" fmla="val 67158"/>
              <a:gd name="adj2" fmla="val 36802"/>
            </a:avLst>
          </a:prstGeom>
          <a:ln w="285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ack Issues BB" panose="02000503000000020004" pitchFamily="50" charset="0"/>
              </a:rPr>
              <a:t>Cool, </a:t>
            </a:r>
          </a:p>
          <a:p>
            <a:pPr algn="ctr"/>
            <a:r>
              <a:rPr lang="en-US" dirty="0">
                <a:latin typeface="Back Issues BB" panose="02000503000000020004" pitchFamily="50" charset="0"/>
              </a:rPr>
              <a:t>I guess.</a:t>
            </a:r>
          </a:p>
        </p:txBody>
      </p:sp>
      <p:sp>
        <p:nvSpPr>
          <p:cNvPr id="31" name="Freeform: Shape 30" hidden="1">
            <a:extLst>
              <a:ext uri="{FF2B5EF4-FFF2-40B4-BE49-F238E27FC236}">
                <a16:creationId xmlns:a16="http://schemas.microsoft.com/office/drawing/2014/main" id="{2D645961-C031-42BF-8438-C8584FD0C750}"/>
              </a:ext>
            </a:extLst>
          </p:cNvPr>
          <p:cNvSpPr/>
          <p:nvPr/>
        </p:nvSpPr>
        <p:spPr>
          <a:xfrm>
            <a:off x="4294686" y="5861687"/>
            <a:ext cx="1142655" cy="841375"/>
          </a:xfrm>
          <a:custGeom>
            <a:avLst/>
            <a:gdLst>
              <a:gd name="connsiteX0" fmla="*/ 63500 w 1054100"/>
              <a:gd name="connsiteY0" fmla="*/ 50800 h 787400"/>
              <a:gd name="connsiteX1" fmla="*/ 0 w 1054100"/>
              <a:gd name="connsiteY1" fmla="*/ 660400 h 787400"/>
              <a:gd name="connsiteX2" fmla="*/ 12700 w 1054100"/>
              <a:gd name="connsiteY2" fmla="*/ 787400 h 787400"/>
              <a:gd name="connsiteX3" fmla="*/ 1003300 w 1054100"/>
              <a:gd name="connsiteY3" fmla="*/ 787400 h 787400"/>
              <a:gd name="connsiteX4" fmla="*/ 1054100 w 1054100"/>
              <a:gd name="connsiteY4" fmla="*/ 647700 h 787400"/>
              <a:gd name="connsiteX5" fmla="*/ 1041400 w 1054100"/>
              <a:gd name="connsiteY5" fmla="*/ 520700 h 787400"/>
              <a:gd name="connsiteX6" fmla="*/ 927100 w 1054100"/>
              <a:gd name="connsiteY6" fmla="*/ 0 h 787400"/>
              <a:gd name="connsiteX7" fmla="*/ 825500 w 1054100"/>
              <a:gd name="connsiteY7" fmla="*/ 63500 h 787400"/>
              <a:gd name="connsiteX8" fmla="*/ 508000 w 1054100"/>
              <a:gd name="connsiteY8" fmla="*/ 63500 h 787400"/>
              <a:gd name="connsiteX9" fmla="*/ 317500 w 1054100"/>
              <a:gd name="connsiteY9" fmla="*/ 101600 h 787400"/>
              <a:gd name="connsiteX10" fmla="*/ 63500 w 1054100"/>
              <a:gd name="connsiteY10" fmla="*/ 50800 h 787400"/>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212725 h 898525"/>
              <a:gd name="connsiteX10" fmla="*/ 34925 w 1054100"/>
              <a:gd name="connsiteY10" fmla="*/ 0 h 898525"/>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165100 h 898525"/>
              <a:gd name="connsiteX10" fmla="*/ 34925 w 1054100"/>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041400 w 1177925"/>
              <a:gd name="connsiteY5" fmla="*/ 63182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50800 w 1177925"/>
              <a:gd name="connsiteY2" fmla="*/ 84137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65100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42167 w 1177925"/>
              <a:gd name="connsiteY5" fmla="*/ 631420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5" h="841375">
                <a:moveTo>
                  <a:pt x="34925" y="0"/>
                </a:moveTo>
                <a:lnTo>
                  <a:pt x="0" y="771525"/>
                </a:lnTo>
                <a:lnTo>
                  <a:pt x="50800" y="841375"/>
                </a:lnTo>
                <a:lnTo>
                  <a:pt x="965200" y="841375"/>
                </a:lnTo>
                <a:lnTo>
                  <a:pt x="1177925" y="806450"/>
                </a:lnTo>
                <a:cubicBezTo>
                  <a:pt x="1132417" y="748242"/>
                  <a:pt x="1183971" y="747308"/>
                  <a:pt x="1142167" y="631420"/>
                </a:cubicBezTo>
                <a:cubicBezTo>
                  <a:pt x="1100363" y="515533"/>
                  <a:pt x="965200" y="284692"/>
                  <a:pt x="927100" y="111125"/>
                </a:cubicBezTo>
                <a:lnTo>
                  <a:pt x="825500" y="174625"/>
                </a:lnTo>
                <a:lnTo>
                  <a:pt x="508000" y="174625"/>
                </a:lnTo>
                <a:lnTo>
                  <a:pt x="317500" y="131054"/>
                </a:lnTo>
                <a:lnTo>
                  <a:pt x="34925" y="0"/>
                </a:lnTo>
                <a:close/>
              </a:path>
            </a:pathLst>
          </a:custGeom>
          <a:solidFill>
            <a:srgbClr val="292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hidden="1">
            <a:extLst>
              <a:ext uri="{FF2B5EF4-FFF2-40B4-BE49-F238E27FC236}">
                <a16:creationId xmlns:a16="http://schemas.microsoft.com/office/drawing/2014/main" id="{6A01970E-0E61-4825-A0E3-83F12B72B926}"/>
              </a:ext>
            </a:extLst>
          </p:cNvPr>
          <p:cNvSpPr/>
          <p:nvPr/>
        </p:nvSpPr>
        <p:spPr>
          <a:xfrm rot="18894787">
            <a:off x="3329361" y="3194498"/>
            <a:ext cx="728140" cy="1091396"/>
          </a:xfrm>
          <a:custGeom>
            <a:avLst/>
            <a:gdLst>
              <a:gd name="connsiteX0" fmla="*/ 0 w 573220"/>
              <a:gd name="connsiteY0" fmla="*/ 545695 h 1091389"/>
              <a:gd name="connsiteX1" fmla="*/ 286610 w 573220"/>
              <a:gd name="connsiteY1" fmla="*/ 0 h 1091389"/>
              <a:gd name="connsiteX2" fmla="*/ 573220 w 573220"/>
              <a:gd name="connsiteY2" fmla="*/ 545695 h 1091389"/>
              <a:gd name="connsiteX3" fmla="*/ 286610 w 573220"/>
              <a:gd name="connsiteY3" fmla="*/ 1091390 h 1091389"/>
              <a:gd name="connsiteX4" fmla="*/ 0 w 573220"/>
              <a:gd name="connsiteY4" fmla="*/ 545695 h 1091389"/>
              <a:gd name="connsiteX0" fmla="*/ 0 w 728140"/>
              <a:gd name="connsiteY0" fmla="*/ 545698 h 1091396"/>
              <a:gd name="connsiteX1" fmla="*/ 286610 w 728140"/>
              <a:gd name="connsiteY1" fmla="*/ 3 h 1091396"/>
              <a:gd name="connsiteX2" fmla="*/ 728140 w 728140"/>
              <a:gd name="connsiteY2" fmla="*/ 539198 h 1091396"/>
              <a:gd name="connsiteX3" fmla="*/ 286610 w 728140"/>
              <a:gd name="connsiteY3" fmla="*/ 1091393 h 1091396"/>
              <a:gd name="connsiteX4" fmla="*/ 0 w 728140"/>
              <a:gd name="connsiteY4" fmla="*/ 545698 h 109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40" h="1091396">
                <a:moveTo>
                  <a:pt x="0" y="545698"/>
                </a:moveTo>
                <a:cubicBezTo>
                  <a:pt x="0" y="244319"/>
                  <a:pt x="165253" y="1086"/>
                  <a:pt x="286610" y="3"/>
                </a:cubicBezTo>
                <a:cubicBezTo>
                  <a:pt x="407967" y="-1080"/>
                  <a:pt x="728140" y="237819"/>
                  <a:pt x="728140" y="539198"/>
                </a:cubicBezTo>
                <a:cubicBezTo>
                  <a:pt x="728140" y="840577"/>
                  <a:pt x="407967" y="1090310"/>
                  <a:pt x="286610" y="1091393"/>
                </a:cubicBezTo>
                <a:cubicBezTo>
                  <a:pt x="165253" y="1092476"/>
                  <a:pt x="0" y="847077"/>
                  <a:pt x="0" y="545698"/>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hidden="1">
            <a:extLst>
              <a:ext uri="{FF2B5EF4-FFF2-40B4-BE49-F238E27FC236}">
                <a16:creationId xmlns:a16="http://schemas.microsoft.com/office/drawing/2014/main" id="{42B8DB89-4DF4-4DBF-952E-42830B6EC921}"/>
              </a:ext>
            </a:extLst>
          </p:cNvPr>
          <p:cNvSpPr/>
          <p:nvPr/>
        </p:nvSpPr>
        <p:spPr>
          <a:xfrm rot="2283523">
            <a:off x="5228296" y="3239065"/>
            <a:ext cx="732692" cy="1103462"/>
          </a:xfrm>
          <a:custGeom>
            <a:avLst/>
            <a:gdLst>
              <a:gd name="connsiteX0" fmla="*/ 0 w 573220"/>
              <a:gd name="connsiteY0" fmla="*/ 551663 h 1103325"/>
              <a:gd name="connsiteX1" fmla="*/ 286610 w 573220"/>
              <a:gd name="connsiteY1" fmla="*/ 0 h 1103325"/>
              <a:gd name="connsiteX2" fmla="*/ 573220 w 573220"/>
              <a:gd name="connsiteY2" fmla="*/ 551663 h 1103325"/>
              <a:gd name="connsiteX3" fmla="*/ 286610 w 573220"/>
              <a:gd name="connsiteY3" fmla="*/ 1103326 h 1103325"/>
              <a:gd name="connsiteX4" fmla="*/ 0 w 573220"/>
              <a:gd name="connsiteY4" fmla="*/ 551663 h 1103325"/>
              <a:gd name="connsiteX0" fmla="*/ 0 w 732692"/>
              <a:gd name="connsiteY0" fmla="*/ 579807 h 1103462"/>
              <a:gd name="connsiteX1" fmla="*/ 446082 w 732692"/>
              <a:gd name="connsiteY1" fmla="*/ 64 h 1103462"/>
              <a:gd name="connsiteX2" fmla="*/ 732692 w 732692"/>
              <a:gd name="connsiteY2" fmla="*/ 551727 h 1103462"/>
              <a:gd name="connsiteX3" fmla="*/ 446082 w 732692"/>
              <a:gd name="connsiteY3" fmla="*/ 1103390 h 1103462"/>
              <a:gd name="connsiteX4" fmla="*/ 0 w 732692"/>
              <a:gd name="connsiteY4" fmla="*/ 579807 h 110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92" h="1103462">
                <a:moveTo>
                  <a:pt x="0" y="579807"/>
                </a:moveTo>
                <a:cubicBezTo>
                  <a:pt x="0" y="275132"/>
                  <a:pt x="323967" y="4744"/>
                  <a:pt x="446082" y="64"/>
                </a:cubicBezTo>
                <a:cubicBezTo>
                  <a:pt x="568197" y="-4616"/>
                  <a:pt x="732692" y="247052"/>
                  <a:pt x="732692" y="551727"/>
                </a:cubicBezTo>
                <a:cubicBezTo>
                  <a:pt x="732692" y="856402"/>
                  <a:pt x="568197" y="1098710"/>
                  <a:pt x="446082" y="1103390"/>
                </a:cubicBezTo>
                <a:cubicBezTo>
                  <a:pt x="323967" y="1108070"/>
                  <a:pt x="0" y="884482"/>
                  <a:pt x="0" y="579807"/>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CE976421-36F7-42D9-B0C0-4F4F048CDBDA}"/>
              </a:ext>
            </a:extLst>
          </p:cNvPr>
          <p:cNvGrpSpPr/>
          <p:nvPr/>
        </p:nvGrpSpPr>
        <p:grpSpPr>
          <a:xfrm>
            <a:off x="-374765" y="-249675"/>
            <a:ext cx="9893528" cy="7168678"/>
            <a:chOff x="-374765" y="-249675"/>
            <a:chExt cx="9893528" cy="7168678"/>
          </a:xfrm>
        </p:grpSpPr>
        <p:sp>
          <p:nvSpPr>
            <p:cNvPr id="40" name="Rectangle 39">
              <a:extLst>
                <a:ext uri="{FF2B5EF4-FFF2-40B4-BE49-F238E27FC236}">
                  <a16:creationId xmlns:a16="http://schemas.microsoft.com/office/drawing/2014/main" id="{ECDA70C2-28BA-42AC-9778-9333ED665D10}"/>
                </a:ext>
              </a:extLst>
            </p:cNvPr>
            <p:cNvSpPr/>
            <p:nvPr/>
          </p:nvSpPr>
          <p:spPr>
            <a:xfrm>
              <a:off x="-244929" y="-249675"/>
              <a:ext cx="9633857"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354182F-5767-4C12-AE4D-E1D5E2462AA5}"/>
                </a:ext>
              </a:extLst>
            </p:cNvPr>
            <p:cNvSpPr/>
            <p:nvPr/>
          </p:nvSpPr>
          <p:spPr>
            <a:xfrm rot="5400000">
              <a:off x="-3341478" y="3276956"/>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15B1099-8CFC-414A-977E-D3923735DBD3}"/>
                </a:ext>
              </a:extLst>
            </p:cNvPr>
            <p:cNvSpPr/>
            <p:nvPr/>
          </p:nvSpPr>
          <p:spPr>
            <a:xfrm rot="5400000">
              <a:off x="5876717" y="3155690"/>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7D64EF4B-62F1-419A-A5C7-2152AE8284FB}"/>
              </a:ext>
            </a:extLst>
          </p:cNvPr>
          <p:cNvSpPr txBox="1"/>
          <p:nvPr/>
        </p:nvSpPr>
        <p:spPr>
          <a:xfrm>
            <a:off x="998273" y="720977"/>
            <a:ext cx="1866900" cy="646331"/>
          </a:xfrm>
          <a:prstGeom prst="rect">
            <a:avLst/>
          </a:prstGeom>
          <a:noFill/>
        </p:spPr>
        <p:txBody>
          <a:bodyPr wrap="square" rtlCol="0">
            <a:spAutoFit/>
          </a:bodyPr>
          <a:lstStyle/>
          <a:p>
            <a:r>
              <a:rPr lang="en-US" b="1" dirty="0"/>
              <a:t>Earrings</a:t>
            </a:r>
          </a:p>
          <a:p>
            <a:r>
              <a:rPr lang="en-US" i="1" dirty="0"/>
              <a:t>Ovals</a:t>
            </a:r>
          </a:p>
        </p:txBody>
      </p:sp>
      <p:grpSp>
        <p:nvGrpSpPr>
          <p:cNvPr id="36" name="iPad">
            <a:extLst>
              <a:ext uri="{FF2B5EF4-FFF2-40B4-BE49-F238E27FC236}">
                <a16:creationId xmlns:a16="http://schemas.microsoft.com/office/drawing/2014/main" id="{4EB6832B-3EB5-4436-9172-0C52EE05166E}"/>
              </a:ext>
            </a:extLst>
          </p:cNvPr>
          <p:cNvGrpSpPr/>
          <p:nvPr/>
        </p:nvGrpSpPr>
        <p:grpSpPr>
          <a:xfrm>
            <a:off x="0" y="188976"/>
            <a:ext cx="9144000" cy="6858938"/>
            <a:chOff x="0" y="188976"/>
            <a:chExt cx="9144000" cy="6858938"/>
          </a:xfrm>
        </p:grpSpPr>
        <p:sp>
          <p:nvSpPr>
            <p:cNvPr id="37" name="Rectangle 36">
              <a:extLst>
                <a:ext uri="{FF2B5EF4-FFF2-40B4-BE49-F238E27FC236}">
                  <a16:creationId xmlns:a16="http://schemas.microsoft.com/office/drawing/2014/main" id="{32C698F4-F02F-4889-917D-9F84608B0829}"/>
                </a:ext>
              </a:extLst>
            </p:cNvPr>
            <p:cNvSpPr/>
            <p:nvPr/>
          </p:nvSpPr>
          <p:spPr>
            <a:xfrm>
              <a:off x="0" y="6471138"/>
              <a:ext cx="9144000" cy="5767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1F6BFAAE-7191-486A-B063-AF62A67F04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88976"/>
              <a:ext cx="9144000" cy="6480048"/>
            </a:xfrm>
            <a:prstGeom prst="rect">
              <a:avLst/>
            </a:prstGeom>
          </p:spPr>
        </p:pic>
      </p:grpSp>
      <p:pic>
        <p:nvPicPr>
          <p:cNvPr id="2" name="Recorded Sound">
            <a:hlinkClick r:id="" action="ppaction://media"/>
            <a:extLst>
              <a:ext uri="{FF2B5EF4-FFF2-40B4-BE49-F238E27FC236}">
                <a16:creationId xmlns:a16="http://schemas.microsoft.com/office/drawing/2014/main" id="{C7D63983-EFA1-46FC-93C4-F9EC25D86273}"/>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2593074" y="7834060"/>
            <a:ext cx="609600" cy="609600"/>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14">
            <p14:nvContentPartPr>
              <p14:cNvPr id="3" name="Ink 2">
                <a:extLst>
                  <a:ext uri="{FF2B5EF4-FFF2-40B4-BE49-F238E27FC236}">
                    <a16:creationId xmlns:a16="http://schemas.microsoft.com/office/drawing/2014/main" id="{D97CB9BC-F3FE-4C33-91A2-E0BB9742B18E}"/>
                  </a:ext>
                </a:extLst>
              </p14:cNvPr>
              <p14:cNvContentPartPr/>
              <p14:nvPr>
                <p:extLst>
                  <p:ext uri="{42D2F446-02D8-4167-A562-619A0277C38B}">
                    <p15:isNarration xmlns:p15="http://schemas.microsoft.com/office/powerpoint/2012/main" val="1"/>
                  </p:ext>
                </p:extLst>
              </p14:nvPr>
            </p14:nvContentPartPr>
            <p14:xfrm>
              <a:off x="3088080" y="3810240"/>
              <a:ext cx="3296880" cy="658080"/>
            </p14:xfrm>
          </p:contentPart>
        </mc:Choice>
        <mc:Fallback xmlns="">
          <p:pic>
            <p:nvPicPr>
              <p:cNvPr id="3" name="Ink 2">
                <a:extLst>
                  <a:ext uri="{FF2B5EF4-FFF2-40B4-BE49-F238E27FC236}">
                    <a16:creationId xmlns:a16="http://schemas.microsoft.com/office/drawing/2014/main" id="{D97CB9BC-F3FE-4C33-91A2-E0BB9742B18E}"/>
                  </a:ext>
                </a:extLst>
              </p:cNvPr>
              <p:cNvPicPr>
                <a:picLocks noGrp="1" noRot="1" noChangeAspect="1" noMove="1" noResize="1" noEditPoints="1" noAdjustHandles="1" noChangeArrowheads="1" noChangeShapeType="1"/>
              </p:cNvPicPr>
              <p:nvPr/>
            </p:nvPicPr>
            <p:blipFill>
              <a:blip r:embed="rId15"/>
              <a:stretch>
                <a:fillRect/>
              </a:stretch>
            </p:blipFill>
            <p:spPr>
              <a:xfrm>
                <a:off x="3078720" y="3800880"/>
                <a:ext cx="3315600" cy="676800"/>
              </a:xfrm>
              <a:prstGeom prst="rect">
                <a:avLst/>
              </a:prstGeom>
            </p:spPr>
          </p:pic>
        </mc:Fallback>
      </mc:AlternateContent>
    </p:spTree>
    <p:custDataLst>
      <p:tags r:id="rId1"/>
    </p:custDataLst>
    <p:extLst>
      <p:ext uri="{BB962C8B-B14F-4D97-AF65-F5344CB8AC3E}">
        <p14:creationId xmlns:p14="http://schemas.microsoft.com/office/powerpoint/2010/main" val="3171349097"/>
      </p:ext>
    </p:extLst>
  </p:cSld>
  <p:clrMapOvr>
    <a:masterClrMapping/>
  </p:clrMapOvr>
  <p:transition spd="slow" advTm="735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par>
                          <p:cTn id="8" fill="hold">
                            <p:stCondLst>
                              <p:cond delay="1"/>
                            </p:stCondLst>
                            <p:childTnLst>
                              <p:par>
                                <p:cTn id="9" presetID="1" presetClass="mediacall" presetSubtype="0" fill="hold" nodeType="afterEffect">
                                  <p:stCondLst>
                                    <p:cond delay="0"/>
                                  </p:stCondLst>
                                  <p:childTnLst>
                                    <p:cmd type="call" cmd="playFrom(0.0)">
                                      <p:cBhvr>
                                        <p:cTn id="10" dur="47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140" objId="2"/>
        <p14:stopEvt time="4931"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kiyo">
            <a:extLst>
              <a:ext uri="{FF2B5EF4-FFF2-40B4-BE49-F238E27FC236}">
                <a16:creationId xmlns:a16="http://schemas.microsoft.com/office/drawing/2014/main" id="{82CED3C5-83F0-49A4-B958-C80CD99FBE2B}"/>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79253"/>
          <a:stretch/>
        </p:blipFill>
        <p:spPr>
          <a:xfrm>
            <a:off x="639001" y="662340"/>
            <a:ext cx="8355331" cy="6195660"/>
          </a:xfrm>
          <a:prstGeom prst="rect">
            <a:avLst/>
          </a:prstGeom>
        </p:spPr>
      </p:pic>
      <p:sp>
        <p:nvSpPr>
          <p:cNvPr id="8" name="Trapezoid 7">
            <a:extLst>
              <a:ext uri="{FF2B5EF4-FFF2-40B4-BE49-F238E27FC236}">
                <a16:creationId xmlns:a16="http://schemas.microsoft.com/office/drawing/2014/main" id="{65EFF8FB-817E-4FAD-98EE-18C3B78B32DD}"/>
              </a:ext>
            </a:extLst>
          </p:cNvPr>
          <p:cNvSpPr/>
          <p:nvPr/>
        </p:nvSpPr>
        <p:spPr>
          <a:xfrm>
            <a:off x="2159306" y="3460176"/>
            <a:ext cx="4825388" cy="3316077"/>
          </a:xfrm>
          <a:custGeom>
            <a:avLst/>
            <a:gdLst>
              <a:gd name="connsiteX0" fmla="*/ 0 w 4825388"/>
              <a:gd name="connsiteY0" fmla="*/ 2798284 h 2798284"/>
              <a:gd name="connsiteX1" fmla="*/ 699571 w 4825388"/>
              <a:gd name="connsiteY1" fmla="*/ 0 h 2798284"/>
              <a:gd name="connsiteX2" fmla="*/ 4125817 w 4825388"/>
              <a:gd name="connsiteY2" fmla="*/ 0 h 2798284"/>
              <a:gd name="connsiteX3" fmla="*/ 4825388 w 4825388"/>
              <a:gd name="connsiteY3" fmla="*/ 2798284 h 2798284"/>
              <a:gd name="connsiteX4" fmla="*/ 0 w 4825388"/>
              <a:gd name="connsiteY4" fmla="*/ 2798284 h 2798284"/>
              <a:gd name="connsiteX0" fmla="*/ 0 w 4825388"/>
              <a:gd name="connsiteY0" fmla="*/ 3316077 h 3316077"/>
              <a:gd name="connsiteX1" fmla="*/ 886857 w 4825388"/>
              <a:gd name="connsiteY1" fmla="*/ 0 h 3316077"/>
              <a:gd name="connsiteX2" fmla="*/ 4125817 w 4825388"/>
              <a:gd name="connsiteY2" fmla="*/ 517793 h 3316077"/>
              <a:gd name="connsiteX3" fmla="*/ 4825388 w 4825388"/>
              <a:gd name="connsiteY3" fmla="*/ 3316077 h 3316077"/>
              <a:gd name="connsiteX4" fmla="*/ 0 w 4825388"/>
              <a:gd name="connsiteY4" fmla="*/ 3316077 h 3316077"/>
              <a:gd name="connsiteX0" fmla="*/ 0 w 4825388"/>
              <a:gd name="connsiteY0" fmla="*/ 3316077 h 3316077"/>
              <a:gd name="connsiteX1" fmla="*/ 886857 w 4825388"/>
              <a:gd name="connsiteY1" fmla="*/ 0 h 3316077"/>
              <a:gd name="connsiteX2" fmla="*/ 3949547 w 4825388"/>
              <a:gd name="connsiteY2" fmla="*/ 209321 h 3316077"/>
              <a:gd name="connsiteX3" fmla="*/ 4825388 w 4825388"/>
              <a:gd name="connsiteY3" fmla="*/ 3316077 h 3316077"/>
              <a:gd name="connsiteX4" fmla="*/ 0 w 4825388"/>
              <a:gd name="connsiteY4" fmla="*/ 3316077 h 331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388" h="3316077">
                <a:moveTo>
                  <a:pt x="0" y="3316077"/>
                </a:moveTo>
                <a:lnTo>
                  <a:pt x="886857" y="0"/>
                </a:lnTo>
                <a:lnTo>
                  <a:pt x="3949547" y="209321"/>
                </a:lnTo>
                <a:lnTo>
                  <a:pt x="4825388" y="3316077"/>
                </a:lnTo>
                <a:lnTo>
                  <a:pt x="0" y="3316077"/>
                </a:lnTo>
                <a:close/>
              </a:path>
            </a:pathLst>
          </a:cu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F40095-E598-4F94-B459-7E48223A7B01}"/>
              </a:ext>
            </a:extLst>
          </p:cNvPr>
          <p:cNvSpPr/>
          <p:nvPr/>
        </p:nvSpPr>
        <p:spPr>
          <a:xfrm>
            <a:off x="3029639" y="936434"/>
            <a:ext cx="3216925" cy="3855903"/>
          </a:xfrm>
          <a:prstGeom prst="ellipse">
            <a:avLst/>
          </a:pr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9C5AE8-1942-4B23-991F-B881BCCFDFD0}"/>
              </a:ext>
            </a:extLst>
          </p:cNvPr>
          <p:cNvSpPr txBox="1"/>
          <p:nvPr/>
        </p:nvSpPr>
        <p:spPr>
          <a:xfrm>
            <a:off x="149668" y="77565"/>
            <a:ext cx="8844664" cy="584775"/>
          </a:xfrm>
          <a:prstGeom prst="rect">
            <a:avLst/>
          </a:prstGeom>
          <a:noFill/>
        </p:spPr>
        <p:txBody>
          <a:bodyPr wrap="square" rtlCol="0">
            <a:spAutoFit/>
          </a:bodyPr>
          <a:lstStyle/>
          <a:p>
            <a:pPr algn="ctr"/>
            <a:r>
              <a:rPr lang="en-US" sz="3200" dirty="0"/>
              <a:t>How to Create Cartoons Using </a:t>
            </a:r>
            <a:r>
              <a:rPr lang="en-US" sz="3200" dirty="0" err="1"/>
              <a:t>Powerpoint</a:t>
            </a:r>
            <a:endParaRPr lang="en-US" sz="3200" dirty="0"/>
          </a:p>
        </p:txBody>
      </p:sp>
      <p:sp>
        <p:nvSpPr>
          <p:cNvPr id="12" name="Rectangle 11">
            <a:extLst>
              <a:ext uri="{FF2B5EF4-FFF2-40B4-BE49-F238E27FC236}">
                <a16:creationId xmlns:a16="http://schemas.microsoft.com/office/drawing/2014/main" id="{9285C53B-DA40-4AB6-A812-9D06AB6812FA}"/>
              </a:ext>
            </a:extLst>
          </p:cNvPr>
          <p:cNvSpPr/>
          <p:nvPr/>
        </p:nvSpPr>
        <p:spPr>
          <a:xfrm>
            <a:off x="3514151" y="4476999"/>
            <a:ext cx="2247900" cy="1800225"/>
          </a:xfrm>
          <a:prstGeom prst="rect">
            <a:avLst/>
          </a:pr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2E20AC3-D294-40EF-AF6C-EBD8146D62E9}"/>
              </a:ext>
            </a:extLst>
          </p:cNvPr>
          <p:cNvSpPr/>
          <p:nvPr/>
        </p:nvSpPr>
        <p:spPr>
          <a:xfrm>
            <a:off x="3227647" y="1442971"/>
            <a:ext cx="2854451" cy="3936116"/>
          </a:xfrm>
          <a:custGeom>
            <a:avLst/>
            <a:gdLst>
              <a:gd name="connsiteX0" fmla="*/ 0 w 2853369"/>
              <a:gd name="connsiteY0" fmla="*/ 1966951 h 3933902"/>
              <a:gd name="connsiteX1" fmla="*/ 1426685 w 2853369"/>
              <a:gd name="connsiteY1" fmla="*/ 0 h 3933902"/>
              <a:gd name="connsiteX2" fmla="*/ 2853370 w 2853369"/>
              <a:gd name="connsiteY2" fmla="*/ 1966951 h 3933902"/>
              <a:gd name="connsiteX3" fmla="*/ 1426685 w 2853369"/>
              <a:gd name="connsiteY3" fmla="*/ 3933902 h 3933902"/>
              <a:gd name="connsiteX4" fmla="*/ 0 w 2853369"/>
              <a:gd name="connsiteY4" fmla="*/ 1966951 h 3933902"/>
              <a:gd name="connsiteX0" fmla="*/ 39033 w 2892403"/>
              <a:gd name="connsiteY0" fmla="*/ 2067136 h 4034087"/>
              <a:gd name="connsiteX1" fmla="*/ 494091 w 2892403"/>
              <a:gd name="connsiteY1" fmla="*/ 473075 h 4034087"/>
              <a:gd name="connsiteX2" fmla="*/ 1465718 w 2892403"/>
              <a:gd name="connsiteY2" fmla="*/ 100185 h 4034087"/>
              <a:gd name="connsiteX3" fmla="*/ 2892403 w 2892403"/>
              <a:gd name="connsiteY3" fmla="*/ 2067136 h 4034087"/>
              <a:gd name="connsiteX4" fmla="*/ 1465718 w 2892403"/>
              <a:gd name="connsiteY4" fmla="*/ 4034087 h 4034087"/>
              <a:gd name="connsiteX5" fmla="*/ 39033 w 2892403"/>
              <a:gd name="connsiteY5" fmla="*/ 2067136 h 4034087"/>
              <a:gd name="connsiteX0" fmla="*/ 39033 w 2914694"/>
              <a:gd name="connsiteY0" fmla="*/ 1967190 h 3934141"/>
              <a:gd name="connsiteX1" fmla="*/ 494091 w 2914694"/>
              <a:gd name="connsiteY1" fmla="*/ 373129 h 3934141"/>
              <a:gd name="connsiteX2" fmla="*/ 1465718 w 2914694"/>
              <a:gd name="connsiteY2" fmla="*/ 239 h 3934141"/>
              <a:gd name="connsiteX3" fmla="*/ 2411791 w 2914694"/>
              <a:gd name="connsiteY3" fmla="*/ 398530 h 3934141"/>
              <a:gd name="connsiteX4" fmla="*/ 2892403 w 2914694"/>
              <a:gd name="connsiteY4" fmla="*/ 1967190 h 3934141"/>
              <a:gd name="connsiteX5" fmla="*/ 1465718 w 2914694"/>
              <a:gd name="connsiteY5" fmla="*/ 3934141 h 3934141"/>
              <a:gd name="connsiteX6" fmla="*/ 39033 w 2914694"/>
              <a:gd name="connsiteY6" fmla="*/ 1967190 h 3934141"/>
              <a:gd name="connsiteX0" fmla="*/ 295 w 2875956"/>
              <a:gd name="connsiteY0" fmla="*/ 1967190 h 3975954"/>
              <a:gd name="connsiteX1" fmla="*/ 455353 w 2875956"/>
              <a:gd name="connsiteY1" fmla="*/ 373129 h 3975954"/>
              <a:gd name="connsiteX2" fmla="*/ 1426980 w 2875956"/>
              <a:gd name="connsiteY2" fmla="*/ 239 h 3975954"/>
              <a:gd name="connsiteX3" fmla="*/ 2373053 w 2875956"/>
              <a:gd name="connsiteY3" fmla="*/ 398530 h 3975954"/>
              <a:gd name="connsiteX4" fmla="*/ 2853665 w 2875956"/>
              <a:gd name="connsiteY4" fmla="*/ 1967190 h 3975954"/>
              <a:gd name="connsiteX5" fmla="*/ 1426980 w 2875956"/>
              <a:gd name="connsiteY5" fmla="*/ 3934141 h 3975954"/>
              <a:gd name="connsiteX6" fmla="*/ 404552 w 2875956"/>
              <a:gd name="connsiteY6" fmla="*/ 3205230 h 3975954"/>
              <a:gd name="connsiteX7" fmla="*/ 295 w 2875956"/>
              <a:gd name="connsiteY7" fmla="*/ 1967190 h 3975954"/>
              <a:gd name="connsiteX0" fmla="*/ 295 w 2854451"/>
              <a:gd name="connsiteY0" fmla="*/ 1967190 h 3936116"/>
              <a:gd name="connsiteX1" fmla="*/ 455353 w 2854451"/>
              <a:gd name="connsiteY1" fmla="*/ 373129 h 3936116"/>
              <a:gd name="connsiteX2" fmla="*/ 1426980 w 2854451"/>
              <a:gd name="connsiteY2" fmla="*/ 239 h 3936116"/>
              <a:gd name="connsiteX3" fmla="*/ 2373053 w 2854451"/>
              <a:gd name="connsiteY3" fmla="*/ 398530 h 3936116"/>
              <a:gd name="connsiteX4" fmla="*/ 2853665 w 2854451"/>
              <a:gd name="connsiteY4" fmla="*/ 1967190 h 3936116"/>
              <a:gd name="connsiteX5" fmla="*/ 2423852 w 2854451"/>
              <a:gd name="connsiteY5" fmla="*/ 3370329 h 3936116"/>
              <a:gd name="connsiteX6" fmla="*/ 1426980 w 2854451"/>
              <a:gd name="connsiteY6" fmla="*/ 3934141 h 3936116"/>
              <a:gd name="connsiteX7" fmla="*/ 404552 w 2854451"/>
              <a:gd name="connsiteY7" fmla="*/ 3205230 h 3936116"/>
              <a:gd name="connsiteX8" fmla="*/ 295 w 2854451"/>
              <a:gd name="connsiteY8" fmla="*/ 1967190 h 39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4451" h="3936116">
                <a:moveTo>
                  <a:pt x="295" y="1967190"/>
                </a:moveTo>
                <a:cubicBezTo>
                  <a:pt x="8762" y="1495173"/>
                  <a:pt x="217572" y="700954"/>
                  <a:pt x="455353" y="373129"/>
                </a:cubicBezTo>
                <a:cubicBezTo>
                  <a:pt x="693134" y="45304"/>
                  <a:pt x="1107363" y="-3994"/>
                  <a:pt x="1426980" y="239"/>
                </a:cubicBezTo>
                <a:cubicBezTo>
                  <a:pt x="1746597" y="4473"/>
                  <a:pt x="2135272" y="70705"/>
                  <a:pt x="2373053" y="398530"/>
                </a:cubicBezTo>
                <a:cubicBezTo>
                  <a:pt x="2610834" y="726355"/>
                  <a:pt x="2870599" y="1529040"/>
                  <a:pt x="2853665" y="1967190"/>
                </a:cubicBezTo>
                <a:cubicBezTo>
                  <a:pt x="2836732" y="2405340"/>
                  <a:pt x="2661633" y="3042504"/>
                  <a:pt x="2423852" y="3370329"/>
                </a:cubicBezTo>
                <a:cubicBezTo>
                  <a:pt x="2186071" y="3698154"/>
                  <a:pt x="1763530" y="3961657"/>
                  <a:pt x="1426980" y="3934141"/>
                </a:cubicBezTo>
                <a:cubicBezTo>
                  <a:pt x="1090430" y="3906625"/>
                  <a:pt x="642333" y="3533055"/>
                  <a:pt x="404552" y="3205230"/>
                </a:cubicBezTo>
                <a:cubicBezTo>
                  <a:pt x="166771" y="2877405"/>
                  <a:pt x="-8172" y="2439207"/>
                  <a:pt x="295" y="1967190"/>
                </a:cubicBezTo>
                <a:close/>
              </a:path>
            </a:pathLst>
          </a:custGeom>
          <a:solidFill>
            <a:srgbClr val="E1A1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A27007-7C5D-463A-A51F-5B0DF06BC857}"/>
              </a:ext>
            </a:extLst>
          </p:cNvPr>
          <p:cNvSpPr/>
          <p:nvPr/>
        </p:nvSpPr>
        <p:spPr>
          <a:xfrm rot="365143">
            <a:off x="6009076" y="3044247"/>
            <a:ext cx="175394"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BF7080A4-FC83-418E-8D96-07B4F04302EB}"/>
              </a:ext>
            </a:extLst>
          </p:cNvPr>
          <p:cNvSpPr/>
          <p:nvPr/>
        </p:nvSpPr>
        <p:spPr>
          <a:xfrm rot="21234857" flipH="1">
            <a:off x="3009929" y="3042547"/>
            <a:ext cx="329313"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hidden="1">
            <a:extLst>
              <a:ext uri="{FF2B5EF4-FFF2-40B4-BE49-F238E27FC236}">
                <a16:creationId xmlns:a16="http://schemas.microsoft.com/office/drawing/2014/main" id="{1A26A3F1-89B7-4B6F-8B9F-B65121720184}"/>
              </a:ext>
            </a:extLst>
          </p:cNvPr>
          <p:cNvSpPr/>
          <p:nvPr/>
        </p:nvSpPr>
        <p:spPr>
          <a:xfrm>
            <a:off x="819150" y="5305425"/>
            <a:ext cx="7591425" cy="1581150"/>
          </a:xfrm>
          <a:custGeom>
            <a:avLst/>
            <a:gdLst>
              <a:gd name="connsiteX0" fmla="*/ 2381250 w 7591425"/>
              <a:gd name="connsiteY0" fmla="*/ 228600 h 1581150"/>
              <a:gd name="connsiteX1" fmla="*/ 2095500 w 7591425"/>
              <a:gd name="connsiteY1" fmla="*/ 495300 h 1581150"/>
              <a:gd name="connsiteX2" fmla="*/ 1657350 w 7591425"/>
              <a:gd name="connsiteY2" fmla="*/ 781050 h 1581150"/>
              <a:gd name="connsiteX3" fmla="*/ 1057275 w 7591425"/>
              <a:gd name="connsiteY3" fmla="*/ 828675 h 1581150"/>
              <a:gd name="connsiteX4" fmla="*/ 314325 w 7591425"/>
              <a:gd name="connsiteY4" fmla="*/ 1152525 h 1581150"/>
              <a:gd name="connsiteX5" fmla="*/ 38100 w 7591425"/>
              <a:gd name="connsiteY5" fmla="*/ 1228725 h 1581150"/>
              <a:gd name="connsiteX6" fmla="*/ 0 w 7591425"/>
              <a:gd name="connsiteY6" fmla="*/ 1562100 h 1581150"/>
              <a:gd name="connsiteX7" fmla="*/ 3457575 w 7591425"/>
              <a:gd name="connsiteY7" fmla="*/ 1552575 h 1581150"/>
              <a:gd name="connsiteX8" fmla="*/ 7591425 w 7591425"/>
              <a:gd name="connsiteY8" fmla="*/ 1533525 h 1581150"/>
              <a:gd name="connsiteX9" fmla="*/ 7524750 w 7591425"/>
              <a:gd name="connsiteY9" fmla="*/ 1162050 h 1581150"/>
              <a:gd name="connsiteX10" fmla="*/ 7162800 w 7591425"/>
              <a:gd name="connsiteY10" fmla="*/ 923925 h 1581150"/>
              <a:gd name="connsiteX11" fmla="*/ 6419850 w 7591425"/>
              <a:gd name="connsiteY11" fmla="*/ 704850 h 1581150"/>
              <a:gd name="connsiteX12" fmla="*/ 5962650 w 7591425"/>
              <a:gd name="connsiteY12" fmla="*/ 523875 h 1581150"/>
              <a:gd name="connsiteX13" fmla="*/ 5838825 w 7591425"/>
              <a:gd name="connsiteY13" fmla="*/ 476250 h 1581150"/>
              <a:gd name="connsiteX14" fmla="*/ 4962525 w 7591425"/>
              <a:gd name="connsiteY14" fmla="*/ 0 h 1581150"/>
              <a:gd name="connsiteX15" fmla="*/ 5048250 w 7591425"/>
              <a:gd name="connsiteY15" fmla="*/ 447675 h 1581150"/>
              <a:gd name="connsiteX16" fmla="*/ 4981575 w 7591425"/>
              <a:gd name="connsiteY16" fmla="*/ 742950 h 1581150"/>
              <a:gd name="connsiteX17" fmla="*/ 4791075 w 7591425"/>
              <a:gd name="connsiteY17" fmla="*/ 1038225 h 1581150"/>
              <a:gd name="connsiteX18" fmla="*/ 4581525 w 7591425"/>
              <a:gd name="connsiteY18" fmla="*/ 1133475 h 1581150"/>
              <a:gd name="connsiteX19" fmla="*/ 4600575 w 7591425"/>
              <a:gd name="connsiteY19" fmla="*/ 1581150 h 1581150"/>
              <a:gd name="connsiteX20" fmla="*/ 3419475 w 7591425"/>
              <a:gd name="connsiteY20" fmla="*/ 1581150 h 1581150"/>
              <a:gd name="connsiteX21" fmla="*/ 3495675 w 7591425"/>
              <a:gd name="connsiteY21" fmla="*/ 1247775 h 1581150"/>
              <a:gd name="connsiteX22" fmla="*/ 3114675 w 7591425"/>
              <a:gd name="connsiteY22" fmla="*/ 1171575 h 1581150"/>
              <a:gd name="connsiteX23" fmla="*/ 2762250 w 7591425"/>
              <a:gd name="connsiteY23" fmla="*/ 895350 h 1581150"/>
              <a:gd name="connsiteX24" fmla="*/ 2686050 w 7591425"/>
              <a:gd name="connsiteY24" fmla="*/ 828675 h 1581150"/>
              <a:gd name="connsiteX25" fmla="*/ 2476500 w 7591425"/>
              <a:gd name="connsiteY25" fmla="*/ 600075 h 1581150"/>
              <a:gd name="connsiteX26" fmla="*/ 2381250 w 7591425"/>
              <a:gd name="connsiteY26" fmla="*/ 22860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91425" h="1581150">
                <a:moveTo>
                  <a:pt x="2381250" y="228600"/>
                </a:moveTo>
                <a:lnTo>
                  <a:pt x="2095500" y="495300"/>
                </a:lnTo>
                <a:lnTo>
                  <a:pt x="1657350" y="781050"/>
                </a:lnTo>
                <a:lnTo>
                  <a:pt x="1057275" y="828675"/>
                </a:lnTo>
                <a:lnTo>
                  <a:pt x="314325" y="1152525"/>
                </a:lnTo>
                <a:lnTo>
                  <a:pt x="38100" y="1228725"/>
                </a:lnTo>
                <a:lnTo>
                  <a:pt x="0" y="1562100"/>
                </a:lnTo>
                <a:lnTo>
                  <a:pt x="3457575" y="1552575"/>
                </a:lnTo>
                <a:lnTo>
                  <a:pt x="7591425" y="1533525"/>
                </a:lnTo>
                <a:lnTo>
                  <a:pt x="7524750" y="1162050"/>
                </a:lnTo>
                <a:lnTo>
                  <a:pt x="7162800" y="923925"/>
                </a:lnTo>
                <a:lnTo>
                  <a:pt x="6419850" y="704850"/>
                </a:lnTo>
                <a:lnTo>
                  <a:pt x="5962650" y="523875"/>
                </a:lnTo>
                <a:lnTo>
                  <a:pt x="5838825" y="476250"/>
                </a:lnTo>
                <a:lnTo>
                  <a:pt x="4962525" y="0"/>
                </a:lnTo>
                <a:lnTo>
                  <a:pt x="5048250" y="447675"/>
                </a:lnTo>
                <a:lnTo>
                  <a:pt x="4981575" y="742950"/>
                </a:lnTo>
                <a:lnTo>
                  <a:pt x="4791075" y="1038225"/>
                </a:lnTo>
                <a:lnTo>
                  <a:pt x="4581525" y="1133475"/>
                </a:lnTo>
                <a:lnTo>
                  <a:pt x="4600575" y="1581150"/>
                </a:lnTo>
                <a:lnTo>
                  <a:pt x="3419475" y="1581150"/>
                </a:lnTo>
                <a:lnTo>
                  <a:pt x="3495675" y="1247775"/>
                </a:lnTo>
                <a:lnTo>
                  <a:pt x="3114675" y="1171575"/>
                </a:lnTo>
                <a:lnTo>
                  <a:pt x="2762250" y="895350"/>
                </a:lnTo>
                <a:lnTo>
                  <a:pt x="2686050" y="828675"/>
                </a:lnTo>
                <a:lnTo>
                  <a:pt x="2476500" y="600075"/>
                </a:lnTo>
                <a:lnTo>
                  <a:pt x="2381250" y="228600"/>
                </a:lnTo>
                <a:close/>
              </a:path>
            </a:pathLst>
          </a:custGeom>
          <a:solidFill>
            <a:srgbClr val="28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hidden="1">
            <a:extLst>
              <a:ext uri="{FF2B5EF4-FFF2-40B4-BE49-F238E27FC236}">
                <a16:creationId xmlns:a16="http://schemas.microsoft.com/office/drawing/2014/main" id="{6396D666-CD53-4F51-9A2F-AC399AE6245B}"/>
              </a:ext>
            </a:extLst>
          </p:cNvPr>
          <p:cNvSpPr/>
          <p:nvPr/>
        </p:nvSpPr>
        <p:spPr>
          <a:xfrm>
            <a:off x="3162728" y="4613153"/>
            <a:ext cx="2780235" cy="2435575"/>
          </a:xfrm>
          <a:custGeom>
            <a:avLst/>
            <a:gdLst>
              <a:gd name="connsiteX0" fmla="*/ 257175 w 2657475"/>
              <a:gd name="connsiteY0" fmla="*/ 0 h 1962150"/>
              <a:gd name="connsiteX1" fmla="*/ 304800 w 2657475"/>
              <a:gd name="connsiteY1" fmla="*/ 323850 h 1962150"/>
              <a:gd name="connsiteX2" fmla="*/ 723900 w 2657475"/>
              <a:gd name="connsiteY2" fmla="*/ 733425 h 1962150"/>
              <a:gd name="connsiteX3" fmla="*/ 1200150 w 2657475"/>
              <a:gd name="connsiteY3" fmla="*/ 1076325 h 1962150"/>
              <a:gd name="connsiteX4" fmla="*/ 1724025 w 2657475"/>
              <a:gd name="connsiteY4" fmla="*/ 1209675 h 1962150"/>
              <a:gd name="connsiteX5" fmla="*/ 2057400 w 2657475"/>
              <a:gd name="connsiteY5" fmla="*/ 1047750 h 1962150"/>
              <a:gd name="connsiteX6" fmla="*/ 2247900 w 2657475"/>
              <a:gd name="connsiteY6" fmla="*/ 676275 h 1962150"/>
              <a:gd name="connsiteX7" fmla="*/ 2486025 w 2657475"/>
              <a:gd name="connsiteY7" fmla="*/ 333375 h 1962150"/>
              <a:gd name="connsiteX8" fmla="*/ 2552700 w 2657475"/>
              <a:gd name="connsiteY8" fmla="*/ 285750 h 1962150"/>
              <a:gd name="connsiteX9" fmla="*/ 2657475 w 2657475"/>
              <a:gd name="connsiteY9" fmla="*/ 609600 h 1962150"/>
              <a:gd name="connsiteX10" fmla="*/ 2628900 w 2657475"/>
              <a:gd name="connsiteY10" fmla="*/ 828675 h 1962150"/>
              <a:gd name="connsiteX11" fmla="*/ 2581275 w 2657475"/>
              <a:gd name="connsiteY11" fmla="*/ 1143000 h 1962150"/>
              <a:gd name="connsiteX12" fmla="*/ 2314575 w 2657475"/>
              <a:gd name="connsiteY12" fmla="*/ 1524000 h 1962150"/>
              <a:gd name="connsiteX13" fmla="*/ 2133600 w 2657475"/>
              <a:gd name="connsiteY13" fmla="*/ 1524000 h 1962150"/>
              <a:gd name="connsiteX14" fmla="*/ 2200275 w 2657475"/>
              <a:gd name="connsiteY14" fmla="*/ 1962150 h 1962150"/>
              <a:gd name="connsiteX15" fmla="*/ 1038225 w 2657475"/>
              <a:gd name="connsiteY15" fmla="*/ 1962150 h 1962150"/>
              <a:gd name="connsiteX16" fmla="*/ 1104900 w 2657475"/>
              <a:gd name="connsiteY16" fmla="*/ 1647825 h 1962150"/>
              <a:gd name="connsiteX17" fmla="*/ 609600 w 2657475"/>
              <a:gd name="connsiteY17" fmla="*/ 1524000 h 1962150"/>
              <a:gd name="connsiteX18" fmla="*/ 123825 w 2657475"/>
              <a:gd name="connsiteY18" fmla="*/ 1104900 h 1962150"/>
              <a:gd name="connsiteX19" fmla="*/ 0 w 2657475"/>
              <a:gd name="connsiteY19" fmla="*/ 695325 h 1962150"/>
              <a:gd name="connsiteX20" fmla="*/ 0 w 2657475"/>
              <a:gd name="connsiteY20" fmla="*/ 266700 h 1962150"/>
              <a:gd name="connsiteX21" fmla="*/ 257175 w 2657475"/>
              <a:gd name="connsiteY21" fmla="*/ 0 h 1962150"/>
              <a:gd name="connsiteX0" fmla="*/ 329515 w 2657475"/>
              <a:gd name="connsiteY0" fmla="*/ 0 h 1946922"/>
              <a:gd name="connsiteX1" fmla="*/ 304800 w 2657475"/>
              <a:gd name="connsiteY1" fmla="*/ 308622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930968 w 2657475"/>
              <a:gd name="connsiteY16" fmla="*/ 1805089 h 1946922"/>
              <a:gd name="connsiteX17" fmla="*/ 1104900 w 2657475"/>
              <a:gd name="connsiteY17" fmla="*/ 1632597 h 1946922"/>
              <a:gd name="connsiteX18" fmla="*/ 609600 w 2657475"/>
              <a:gd name="connsiteY18" fmla="*/ 1508772 h 1946922"/>
              <a:gd name="connsiteX19" fmla="*/ 123825 w 2657475"/>
              <a:gd name="connsiteY19" fmla="*/ 1089672 h 1946922"/>
              <a:gd name="connsiteX20" fmla="*/ 0 w 2657475"/>
              <a:gd name="connsiteY20" fmla="*/ 680097 h 1946922"/>
              <a:gd name="connsiteX21" fmla="*/ 0 w 2657475"/>
              <a:gd name="connsiteY21" fmla="*/ 251472 h 1946922"/>
              <a:gd name="connsiteX22" fmla="*/ 329515 w 2657475"/>
              <a:gd name="connsiteY22" fmla="*/ 0 h 194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7475" h="1946922">
                <a:moveTo>
                  <a:pt x="329515" y="0"/>
                </a:moveTo>
                <a:lnTo>
                  <a:pt x="331927" y="301008"/>
                </a:lnTo>
                <a:lnTo>
                  <a:pt x="723900" y="718197"/>
                </a:lnTo>
                <a:lnTo>
                  <a:pt x="1200150" y="1061097"/>
                </a:lnTo>
                <a:lnTo>
                  <a:pt x="1724025" y="1194447"/>
                </a:lnTo>
                <a:lnTo>
                  <a:pt x="2057400" y="1032522"/>
                </a:lnTo>
                <a:lnTo>
                  <a:pt x="2247900" y="661047"/>
                </a:lnTo>
                <a:lnTo>
                  <a:pt x="2486025" y="318147"/>
                </a:lnTo>
                <a:lnTo>
                  <a:pt x="2480360" y="194382"/>
                </a:lnTo>
                <a:lnTo>
                  <a:pt x="2657475" y="594372"/>
                </a:lnTo>
                <a:lnTo>
                  <a:pt x="2628900" y="813447"/>
                </a:lnTo>
                <a:lnTo>
                  <a:pt x="2581275" y="1127772"/>
                </a:lnTo>
                <a:lnTo>
                  <a:pt x="2314575" y="1508772"/>
                </a:lnTo>
                <a:lnTo>
                  <a:pt x="2133600" y="1508772"/>
                </a:lnTo>
                <a:lnTo>
                  <a:pt x="2200275" y="1946922"/>
                </a:lnTo>
                <a:lnTo>
                  <a:pt x="1038225" y="1946922"/>
                </a:lnTo>
                <a:cubicBezTo>
                  <a:pt x="1050699" y="1889492"/>
                  <a:pt x="918494" y="1862519"/>
                  <a:pt x="930968" y="1805089"/>
                </a:cubicBezTo>
                <a:lnTo>
                  <a:pt x="1104900" y="1632597"/>
                </a:lnTo>
                <a:lnTo>
                  <a:pt x="609600" y="1508772"/>
                </a:lnTo>
                <a:lnTo>
                  <a:pt x="123825" y="1089672"/>
                </a:lnTo>
                <a:lnTo>
                  <a:pt x="0" y="680097"/>
                </a:lnTo>
                <a:lnTo>
                  <a:pt x="0" y="251472"/>
                </a:lnTo>
                <a:lnTo>
                  <a:pt x="329515" y="0"/>
                </a:lnTo>
                <a:close/>
              </a:path>
            </a:pathLst>
          </a:custGeom>
          <a:solidFill>
            <a:srgbClr val="98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hidden="1">
            <a:extLst>
              <a:ext uri="{FF2B5EF4-FFF2-40B4-BE49-F238E27FC236}">
                <a16:creationId xmlns:a16="http://schemas.microsoft.com/office/drawing/2014/main" id="{DF20A58A-5C82-4226-A24E-883E33226D76}"/>
              </a:ext>
            </a:extLst>
          </p:cNvPr>
          <p:cNvSpPr/>
          <p:nvPr/>
        </p:nvSpPr>
        <p:spPr>
          <a:xfrm>
            <a:off x="3489144" y="2740980"/>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4" hidden="1">
            <a:extLst>
              <a:ext uri="{FF2B5EF4-FFF2-40B4-BE49-F238E27FC236}">
                <a16:creationId xmlns:a16="http://schemas.microsoft.com/office/drawing/2014/main" id="{68CE891C-09CF-41C3-B3F9-BE044F0FC58D}"/>
              </a:ext>
            </a:extLst>
          </p:cNvPr>
          <p:cNvSpPr/>
          <p:nvPr/>
        </p:nvSpPr>
        <p:spPr>
          <a:xfrm flipH="1">
            <a:off x="4866014" y="2758139"/>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hidden="1">
            <a:extLst>
              <a:ext uri="{FF2B5EF4-FFF2-40B4-BE49-F238E27FC236}">
                <a16:creationId xmlns:a16="http://schemas.microsoft.com/office/drawing/2014/main" id="{9C522F72-AA41-4342-A9C9-7441D44FA2DB}"/>
              </a:ext>
            </a:extLst>
          </p:cNvPr>
          <p:cNvSpPr/>
          <p:nvPr/>
        </p:nvSpPr>
        <p:spPr>
          <a:xfrm rot="15527264">
            <a:off x="3213864" y="2804405"/>
            <a:ext cx="294953" cy="402427"/>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6" hidden="1">
            <a:extLst>
              <a:ext uri="{FF2B5EF4-FFF2-40B4-BE49-F238E27FC236}">
                <a16:creationId xmlns:a16="http://schemas.microsoft.com/office/drawing/2014/main" id="{FDA4C175-5E63-458F-9577-28AC74EDD58F}"/>
              </a:ext>
            </a:extLst>
          </p:cNvPr>
          <p:cNvSpPr/>
          <p:nvPr/>
        </p:nvSpPr>
        <p:spPr>
          <a:xfrm rot="6072736" flipH="1">
            <a:off x="5908552" y="2865244"/>
            <a:ext cx="294953" cy="251376"/>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hidden="1">
            <a:extLst>
              <a:ext uri="{FF2B5EF4-FFF2-40B4-BE49-F238E27FC236}">
                <a16:creationId xmlns:a16="http://schemas.microsoft.com/office/drawing/2014/main" id="{EC66D5BF-37C2-487B-88AE-0404A9B987DC}"/>
              </a:ext>
            </a:extLst>
          </p:cNvPr>
          <p:cNvSpPr/>
          <p:nvPr/>
        </p:nvSpPr>
        <p:spPr>
          <a:xfrm>
            <a:off x="4562370" y="2821831"/>
            <a:ext cx="371580" cy="152560"/>
          </a:xfrm>
          <a:custGeom>
            <a:avLst/>
            <a:gdLst>
              <a:gd name="connsiteX0" fmla="*/ 0 w 371580"/>
              <a:gd name="connsiteY0" fmla="*/ 0 h 152560"/>
              <a:gd name="connsiteX1" fmla="*/ 371580 w 371580"/>
              <a:gd name="connsiteY1" fmla="*/ 0 h 152560"/>
              <a:gd name="connsiteX2" fmla="*/ 371580 w 371580"/>
              <a:gd name="connsiteY2" fmla="*/ 152560 h 152560"/>
              <a:gd name="connsiteX3" fmla="*/ 0 w 371580"/>
              <a:gd name="connsiteY3" fmla="*/ 152560 h 152560"/>
              <a:gd name="connsiteX4" fmla="*/ 0 w 371580"/>
              <a:gd name="connsiteY4" fmla="*/ 0 h 152560"/>
              <a:gd name="connsiteX0" fmla="*/ 0 w 371580"/>
              <a:gd name="connsiteY0" fmla="*/ 0 h 152560"/>
              <a:gd name="connsiteX1" fmla="*/ 371580 w 371580"/>
              <a:gd name="connsiteY1" fmla="*/ 0 h 152560"/>
              <a:gd name="connsiteX2" fmla="*/ 371580 w 371580"/>
              <a:gd name="connsiteY2" fmla="*/ 152560 h 152560"/>
              <a:gd name="connsiteX3" fmla="*/ 200130 w 371580"/>
              <a:gd name="connsiteY3" fmla="*/ 92819 h 152560"/>
              <a:gd name="connsiteX4" fmla="*/ 0 w 371580"/>
              <a:gd name="connsiteY4" fmla="*/ 152560 h 152560"/>
              <a:gd name="connsiteX5" fmla="*/ 0 w 371580"/>
              <a:gd name="connsiteY5" fmla="*/ 0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80" h="152560">
                <a:moveTo>
                  <a:pt x="0" y="0"/>
                </a:moveTo>
                <a:lnTo>
                  <a:pt x="371580" y="0"/>
                </a:lnTo>
                <a:lnTo>
                  <a:pt x="371580" y="152560"/>
                </a:lnTo>
                <a:cubicBezTo>
                  <a:pt x="314430" y="151696"/>
                  <a:pt x="257280" y="93683"/>
                  <a:pt x="200130" y="92819"/>
                </a:cubicBezTo>
                <a:lnTo>
                  <a:pt x="0" y="15256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AFF299F-43A0-4CA4-B4B8-EE90DFACBDC1}"/>
              </a:ext>
            </a:extLst>
          </p:cNvPr>
          <p:cNvSpPr/>
          <p:nvPr/>
        </p:nvSpPr>
        <p:spPr>
          <a:xfrm>
            <a:off x="3174585" y="4048125"/>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0430108-15CE-4526-829C-DDC89293D219}"/>
              </a:ext>
            </a:extLst>
          </p:cNvPr>
          <p:cNvSpPr/>
          <p:nvPr/>
        </p:nvSpPr>
        <p:spPr>
          <a:xfrm>
            <a:off x="5957897" y="3979038"/>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oon 27">
            <a:extLst>
              <a:ext uri="{FF2B5EF4-FFF2-40B4-BE49-F238E27FC236}">
                <a16:creationId xmlns:a16="http://schemas.microsoft.com/office/drawing/2014/main" id="{29ECACEB-93C3-4C04-9C13-F8AFB3112308}"/>
              </a:ext>
            </a:extLst>
          </p:cNvPr>
          <p:cNvSpPr/>
          <p:nvPr/>
        </p:nvSpPr>
        <p:spPr>
          <a:xfrm rot="5400000">
            <a:off x="5213274" y="2132351"/>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7">
            <a:extLst>
              <a:ext uri="{FF2B5EF4-FFF2-40B4-BE49-F238E27FC236}">
                <a16:creationId xmlns:a16="http://schemas.microsoft.com/office/drawing/2014/main" id="{C37AA05E-06D6-46E8-9A53-406E89E3937B}"/>
              </a:ext>
            </a:extLst>
          </p:cNvPr>
          <p:cNvSpPr/>
          <p:nvPr/>
        </p:nvSpPr>
        <p:spPr>
          <a:xfrm rot="16200000" flipH="1">
            <a:off x="3932991" y="2132352"/>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hidden="1">
            <a:extLst>
              <a:ext uri="{FF2B5EF4-FFF2-40B4-BE49-F238E27FC236}">
                <a16:creationId xmlns:a16="http://schemas.microsoft.com/office/drawing/2014/main" id="{EE919F8C-3F70-4C52-A814-5C058A4AD7A6}"/>
              </a:ext>
            </a:extLst>
          </p:cNvPr>
          <p:cNvSpPr/>
          <p:nvPr/>
        </p:nvSpPr>
        <p:spPr>
          <a:xfrm>
            <a:off x="4189819" y="4174779"/>
            <a:ext cx="952431" cy="314325"/>
          </a:xfrm>
          <a:custGeom>
            <a:avLst/>
            <a:gdLst>
              <a:gd name="connsiteX0" fmla="*/ 571500 w 1019175"/>
              <a:gd name="connsiteY0" fmla="*/ 19050 h 314325"/>
              <a:gd name="connsiteX1" fmla="*/ 666750 w 1019175"/>
              <a:gd name="connsiteY1" fmla="*/ 0 h 314325"/>
              <a:gd name="connsiteX2" fmla="*/ 838200 w 1019175"/>
              <a:gd name="connsiteY2" fmla="*/ 76200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65714 w 1019175"/>
              <a:gd name="connsiteY8" fmla="*/ 6569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78493 w 1019175"/>
              <a:gd name="connsiteY8" fmla="*/ 113557 h 314325"/>
              <a:gd name="connsiteX9" fmla="*/ 265714 w 1019175"/>
              <a:gd name="connsiteY9" fmla="*/ 6569 h 314325"/>
              <a:gd name="connsiteX10" fmla="*/ 504825 w 1019175"/>
              <a:gd name="connsiteY10" fmla="*/ 19050 h 314325"/>
              <a:gd name="connsiteX11" fmla="*/ 571500 w 1019175"/>
              <a:gd name="connsiteY11" fmla="*/ 19050 h 314325"/>
              <a:gd name="connsiteX0" fmla="*/ 548140 w 995815"/>
              <a:gd name="connsiteY0" fmla="*/ 19050 h 314325"/>
              <a:gd name="connsiteX1" fmla="*/ 643390 w 995815"/>
              <a:gd name="connsiteY1" fmla="*/ 0 h 314325"/>
              <a:gd name="connsiteX2" fmla="*/ 825351 w 995815"/>
              <a:gd name="connsiteY2" fmla="*/ 55179 h 314325"/>
              <a:gd name="connsiteX3" fmla="*/ 995815 w 995815"/>
              <a:gd name="connsiteY3" fmla="*/ 209550 h 314325"/>
              <a:gd name="connsiteX4" fmla="*/ 776740 w 995815"/>
              <a:gd name="connsiteY4" fmla="*/ 304800 h 314325"/>
              <a:gd name="connsiteX5" fmla="*/ 500515 w 995815"/>
              <a:gd name="connsiteY5" fmla="*/ 314325 h 314325"/>
              <a:gd name="connsiteX6" fmla="*/ 186190 w 995815"/>
              <a:gd name="connsiteY6" fmla="*/ 257175 h 314325"/>
              <a:gd name="connsiteX7" fmla="*/ 0 w 995815"/>
              <a:gd name="connsiteY7" fmla="*/ 169990 h 314325"/>
              <a:gd name="connsiteX8" fmla="*/ 55133 w 995815"/>
              <a:gd name="connsiteY8" fmla="*/ 113557 h 314325"/>
              <a:gd name="connsiteX9" fmla="*/ 242354 w 995815"/>
              <a:gd name="connsiteY9" fmla="*/ 6569 h 314325"/>
              <a:gd name="connsiteX10" fmla="*/ 481465 w 995815"/>
              <a:gd name="connsiteY10" fmla="*/ 19050 h 314325"/>
              <a:gd name="connsiteX11" fmla="*/ 548140 w 995815"/>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19050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55759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48458 w 952431"/>
              <a:gd name="connsiteY8" fmla="*/ 213674 h 314325"/>
              <a:gd name="connsiteX9" fmla="*/ 0 w 952431"/>
              <a:gd name="connsiteY9" fmla="*/ 169990 h 314325"/>
              <a:gd name="connsiteX10" fmla="*/ 55133 w 952431"/>
              <a:gd name="connsiteY10" fmla="*/ 113557 h 314325"/>
              <a:gd name="connsiteX11" fmla="*/ 242354 w 952431"/>
              <a:gd name="connsiteY11" fmla="*/ 6569 h 314325"/>
              <a:gd name="connsiteX12" fmla="*/ 481465 w 952431"/>
              <a:gd name="connsiteY12" fmla="*/ 19050 h 314325"/>
              <a:gd name="connsiteX13" fmla="*/ 548140 w 952431"/>
              <a:gd name="connsiteY13" fmla="*/ 557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31" h="314325">
                <a:moveTo>
                  <a:pt x="548140" y="55759"/>
                </a:moveTo>
                <a:lnTo>
                  <a:pt x="643390" y="0"/>
                </a:lnTo>
                <a:cubicBezTo>
                  <a:pt x="667561" y="8930"/>
                  <a:pt x="698407" y="4510"/>
                  <a:pt x="722578" y="13440"/>
                </a:cubicBezTo>
                <a:lnTo>
                  <a:pt x="825351" y="55179"/>
                </a:lnTo>
                <a:lnTo>
                  <a:pt x="952431" y="186190"/>
                </a:lnTo>
                <a:cubicBezTo>
                  <a:pt x="907216" y="252425"/>
                  <a:pt x="835304" y="265263"/>
                  <a:pt x="776740" y="304800"/>
                </a:cubicBezTo>
                <a:lnTo>
                  <a:pt x="500515" y="314325"/>
                </a:lnTo>
                <a:lnTo>
                  <a:pt x="186190" y="257175"/>
                </a:lnTo>
                <a:cubicBezTo>
                  <a:pt x="154741" y="240450"/>
                  <a:pt x="79907" y="230399"/>
                  <a:pt x="48458" y="213674"/>
                </a:cubicBezTo>
                <a:lnTo>
                  <a:pt x="0" y="169990"/>
                </a:lnTo>
                <a:cubicBezTo>
                  <a:pt x="38401" y="141167"/>
                  <a:pt x="16732" y="142380"/>
                  <a:pt x="55133" y="113557"/>
                </a:cubicBezTo>
                <a:lnTo>
                  <a:pt x="242354" y="6569"/>
                </a:lnTo>
                <a:lnTo>
                  <a:pt x="481465" y="19050"/>
                </a:lnTo>
                <a:lnTo>
                  <a:pt x="548140" y="55759"/>
                </a:lnTo>
                <a:close/>
              </a:path>
            </a:pathLst>
          </a:custGeom>
          <a:solidFill>
            <a:srgbClr val="B6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hidden="1">
            <a:extLst>
              <a:ext uri="{FF2B5EF4-FFF2-40B4-BE49-F238E27FC236}">
                <a16:creationId xmlns:a16="http://schemas.microsoft.com/office/drawing/2014/main" id="{A89B64A8-2623-4ED6-9E8A-BBC0C6893B1F}"/>
              </a:ext>
            </a:extLst>
          </p:cNvPr>
          <p:cNvSpPr/>
          <p:nvPr/>
        </p:nvSpPr>
        <p:spPr>
          <a:xfrm>
            <a:off x="5011698" y="2814966"/>
            <a:ext cx="581025" cy="192864"/>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35227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92864">
                <a:moveTo>
                  <a:pt x="0" y="126189"/>
                </a:moveTo>
                <a:lnTo>
                  <a:pt x="135227" y="0"/>
                </a:lnTo>
                <a:lnTo>
                  <a:pt x="428625" y="21414"/>
                </a:lnTo>
                <a:lnTo>
                  <a:pt x="581025" y="164289"/>
                </a:lnTo>
                <a:lnTo>
                  <a:pt x="381000" y="192864"/>
                </a:lnTo>
                <a:lnTo>
                  <a:pt x="152400" y="192864"/>
                </a:lnTo>
                <a:lnTo>
                  <a:pt x="0" y="126189"/>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hidden="1">
            <a:extLst>
              <a:ext uri="{FF2B5EF4-FFF2-40B4-BE49-F238E27FC236}">
                <a16:creationId xmlns:a16="http://schemas.microsoft.com/office/drawing/2014/main" id="{52D1A32D-F25A-4600-8935-AFD349F67069}"/>
              </a:ext>
            </a:extLst>
          </p:cNvPr>
          <p:cNvSpPr/>
          <p:nvPr/>
        </p:nvSpPr>
        <p:spPr>
          <a:xfrm flipH="1">
            <a:off x="3786210" y="2837146"/>
            <a:ext cx="581025" cy="180480"/>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68599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 name="connsiteX0" fmla="*/ 0 w 581025"/>
              <a:gd name="connsiteY0" fmla="*/ 126510 h 193185"/>
              <a:gd name="connsiteX1" fmla="*/ 168599 w 581025"/>
              <a:gd name="connsiteY1" fmla="*/ 321 h 193185"/>
              <a:gd name="connsiteX2" fmla="*/ 428625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26510 h 193185"/>
              <a:gd name="connsiteX1" fmla="*/ 168599 w 581025"/>
              <a:gd name="connsiteY1" fmla="*/ 321 h 193185"/>
              <a:gd name="connsiteX2" fmla="*/ 465334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13805 h 180480"/>
              <a:gd name="connsiteX1" fmla="*/ 178610 w 581025"/>
              <a:gd name="connsiteY1" fmla="*/ 965 h 180480"/>
              <a:gd name="connsiteX2" fmla="*/ 465334 w 581025"/>
              <a:gd name="connsiteY2" fmla="*/ 9030 h 180480"/>
              <a:gd name="connsiteX3" fmla="*/ 581025 w 581025"/>
              <a:gd name="connsiteY3" fmla="*/ 151905 h 180480"/>
              <a:gd name="connsiteX4" fmla="*/ 381000 w 581025"/>
              <a:gd name="connsiteY4" fmla="*/ 180480 h 180480"/>
              <a:gd name="connsiteX5" fmla="*/ 152400 w 581025"/>
              <a:gd name="connsiteY5" fmla="*/ 180480 h 180480"/>
              <a:gd name="connsiteX6" fmla="*/ 0 w 581025"/>
              <a:gd name="connsiteY6" fmla="*/ 113805 h 1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80480">
                <a:moveTo>
                  <a:pt x="0" y="113805"/>
                </a:moveTo>
                <a:lnTo>
                  <a:pt x="178610" y="965"/>
                </a:lnTo>
                <a:cubicBezTo>
                  <a:pt x="278634" y="-1909"/>
                  <a:pt x="378659" y="1892"/>
                  <a:pt x="465334" y="9030"/>
                </a:cubicBezTo>
                <a:lnTo>
                  <a:pt x="581025" y="151905"/>
                </a:lnTo>
                <a:lnTo>
                  <a:pt x="381000" y="180480"/>
                </a:lnTo>
                <a:lnTo>
                  <a:pt x="152400" y="180480"/>
                </a:lnTo>
                <a:lnTo>
                  <a:pt x="0" y="113805"/>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hidden="1">
            <a:extLst>
              <a:ext uri="{FF2B5EF4-FFF2-40B4-BE49-F238E27FC236}">
                <a16:creationId xmlns:a16="http://schemas.microsoft.com/office/drawing/2014/main" id="{2811D704-B1A5-4132-8F6F-98019E241ACD}"/>
              </a:ext>
            </a:extLst>
          </p:cNvPr>
          <p:cNvSpPr/>
          <p:nvPr/>
        </p:nvSpPr>
        <p:spPr>
          <a:xfrm rot="20248372">
            <a:off x="5019586" y="2817844"/>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hidden="1">
            <a:extLst>
              <a:ext uri="{FF2B5EF4-FFF2-40B4-BE49-F238E27FC236}">
                <a16:creationId xmlns:a16="http://schemas.microsoft.com/office/drawing/2014/main" id="{EB724F8D-0F18-4824-9368-E505EC28EA4A}"/>
              </a:ext>
            </a:extLst>
          </p:cNvPr>
          <p:cNvSpPr/>
          <p:nvPr/>
        </p:nvSpPr>
        <p:spPr>
          <a:xfrm rot="20248372">
            <a:off x="3827262" y="2835478"/>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66" name="Ink 65" hidden="1">
                <a:extLst>
                  <a:ext uri="{FF2B5EF4-FFF2-40B4-BE49-F238E27FC236}">
                    <a16:creationId xmlns:a16="http://schemas.microsoft.com/office/drawing/2014/main" id="{1063F2AC-1008-40BA-8E1C-79836BA74480}"/>
                  </a:ext>
                </a:extLst>
              </p14:cNvPr>
              <p14:cNvContentPartPr/>
              <p14:nvPr/>
            </p14:nvContentPartPr>
            <p14:xfrm>
              <a:off x="3961605" y="4180320"/>
              <a:ext cx="1430280" cy="365940"/>
            </p14:xfrm>
          </p:contentPart>
        </mc:Choice>
        <mc:Fallback xmlns="">
          <p:pic>
            <p:nvPicPr>
              <p:cNvPr id="66" name="Ink 65" hidden="1">
                <a:extLst>
                  <a:ext uri="{FF2B5EF4-FFF2-40B4-BE49-F238E27FC236}">
                    <a16:creationId xmlns:a16="http://schemas.microsoft.com/office/drawing/2014/main" id="{1063F2AC-1008-40BA-8E1C-79836BA74480}"/>
                  </a:ext>
                </a:extLst>
              </p:cNvPr>
              <p:cNvPicPr/>
              <p:nvPr/>
            </p:nvPicPr>
            <p:blipFill>
              <a:blip r:embed="rId9"/>
              <a:stretch>
                <a:fillRect/>
              </a:stretch>
            </p:blipFill>
            <p:spPr>
              <a:xfrm>
                <a:off x="3957285" y="4176002"/>
                <a:ext cx="1438920" cy="3745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Ink 73" hidden="1">
                <a:extLst>
                  <a:ext uri="{FF2B5EF4-FFF2-40B4-BE49-F238E27FC236}">
                    <a16:creationId xmlns:a16="http://schemas.microsoft.com/office/drawing/2014/main" id="{4328EAAA-963D-4377-8B1A-0EFC779B38E5}"/>
                  </a:ext>
                </a:extLst>
              </p14:cNvPr>
              <p14:cNvContentPartPr/>
              <p14:nvPr/>
            </p14:nvContentPartPr>
            <p14:xfrm>
              <a:off x="4370925" y="3238380"/>
              <a:ext cx="687600" cy="619920"/>
            </p14:xfrm>
          </p:contentPart>
        </mc:Choice>
        <mc:Fallback xmlns="">
          <p:pic>
            <p:nvPicPr>
              <p:cNvPr id="74" name="Ink 73" hidden="1">
                <a:extLst>
                  <a:ext uri="{FF2B5EF4-FFF2-40B4-BE49-F238E27FC236}">
                    <a16:creationId xmlns:a16="http://schemas.microsoft.com/office/drawing/2014/main" id="{4328EAAA-963D-4377-8B1A-0EFC779B38E5}"/>
                  </a:ext>
                </a:extLst>
              </p:cNvPr>
              <p:cNvPicPr/>
              <p:nvPr/>
            </p:nvPicPr>
            <p:blipFill>
              <a:blip r:embed="rId11"/>
              <a:stretch>
                <a:fillRect/>
              </a:stretch>
            </p:blipFill>
            <p:spPr>
              <a:xfrm>
                <a:off x="4366605" y="3234060"/>
                <a:ext cx="696240" cy="628560"/>
              </a:xfrm>
              <a:prstGeom prst="rect">
                <a:avLst/>
              </a:prstGeom>
            </p:spPr>
          </p:pic>
        </mc:Fallback>
      </mc:AlternateContent>
      <p:sp>
        <p:nvSpPr>
          <p:cNvPr id="76" name="Thought Bubble: Cloud 75" hidden="1">
            <a:extLst>
              <a:ext uri="{FF2B5EF4-FFF2-40B4-BE49-F238E27FC236}">
                <a16:creationId xmlns:a16="http://schemas.microsoft.com/office/drawing/2014/main" id="{DE0DDA61-83B3-49EE-B526-43825FFB8A18}"/>
              </a:ext>
            </a:extLst>
          </p:cNvPr>
          <p:cNvSpPr/>
          <p:nvPr/>
        </p:nvSpPr>
        <p:spPr>
          <a:xfrm>
            <a:off x="149669" y="792965"/>
            <a:ext cx="2655722" cy="1630874"/>
          </a:xfrm>
          <a:prstGeom prst="cloudCallout">
            <a:avLst>
              <a:gd name="adj1" fmla="val 67158"/>
              <a:gd name="adj2" fmla="val 36802"/>
            </a:avLst>
          </a:prstGeom>
          <a:ln w="285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ack Issues BB" panose="02000503000000020004" pitchFamily="50" charset="0"/>
              </a:rPr>
              <a:t>Cool, </a:t>
            </a:r>
          </a:p>
          <a:p>
            <a:pPr algn="ctr"/>
            <a:r>
              <a:rPr lang="en-US" dirty="0">
                <a:latin typeface="Back Issues BB" panose="02000503000000020004" pitchFamily="50" charset="0"/>
              </a:rPr>
              <a:t>I guess.</a:t>
            </a:r>
          </a:p>
        </p:txBody>
      </p:sp>
      <p:sp>
        <p:nvSpPr>
          <p:cNvPr id="31" name="Freeform: Shape 30" hidden="1">
            <a:extLst>
              <a:ext uri="{FF2B5EF4-FFF2-40B4-BE49-F238E27FC236}">
                <a16:creationId xmlns:a16="http://schemas.microsoft.com/office/drawing/2014/main" id="{2D645961-C031-42BF-8438-C8584FD0C750}"/>
              </a:ext>
            </a:extLst>
          </p:cNvPr>
          <p:cNvSpPr/>
          <p:nvPr/>
        </p:nvSpPr>
        <p:spPr>
          <a:xfrm>
            <a:off x="4294686" y="5861687"/>
            <a:ext cx="1142655" cy="841375"/>
          </a:xfrm>
          <a:custGeom>
            <a:avLst/>
            <a:gdLst>
              <a:gd name="connsiteX0" fmla="*/ 63500 w 1054100"/>
              <a:gd name="connsiteY0" fmla="*/ 50800 h 787400"/>
              <a:gd name="connsiteX1" fmla="*/ 0 w 1054100"/>
              <a:gd name="connsiteY1" fmla="*/ 660400 h 787400"/>
              <a:gd name="connsiteX2" fmla="*/ 12700 w 1054100"/>
              <a:gd name="connsiteY2" fmla="*/ 787400 h 787400"/>
              <a:gd name="connsiteX3" fmla="*/ 1003300 w 1054100"/>
              <a:gd name="connsiteY3" fmla="*/ 787400 h 787400"/>
              <a:gd name="connsiteX4" fmla="*/ 1054100 w 1054100"/>
              <a:gd name="connsiteY4" fmla="*/ 647700 h 787400"/>
              <a:gd name="connsiteX5" fmla="*/ 1041400 w 1054100"/>
              <a:gd name="connsiteY5" fmla="*/ 520700 h 787400"/>
              <a:gd name="connsiteX6" fmla="*/ 927100 w 1054100"/>
              <a:gd name="connsiteY6" fmla="*/ 0 h 787400"/>
              <a:gd name="connsiteX7" fmla="*/ 825500 w 1054100"/>
              <a:gd name="connsiteY7" fmla="*/ 63500 h 787400"/>
              <a:gd name="connsiteX8" fmla="*/ 508000 w 1054100"/>
              <a:gd name="connsiteY8" fmla="*/ 63500 h 787400"/>
              <a:gd name="connsiteX9" fmla="*/ 317500 w 1054100"/>
              <a:gd name="connsiteY9" fmla="*/ 101600 h 787400"/>
              <a:gd name="connsiteX10" fmla="*/ 63500 w 1054100"/>
              <a:gd name="connsiteY10" fmla="*/ 50800 h 787400"/>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212725 h 898525"/>
              <a:gd name="connsiteX10" fmla="*/ 34925 w 1054100"/>
              <a:gd name="connsiteY10" fmla="*/ 0 h 898525"/>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165100 h 898525"/>
              <a:gd name="connsiteX10" fmla="*/ 34925 w 1054100"/>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041400 w 1177925"/>
              <a:gd name="connsiteY5" fmla="*/ 63182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50800 w 1177925"/>
              <a:gd name="connsiteY2" fmla="*/ 84137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65100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42167 w 1177925"/>
              <a:gd name="connsiteY5" fmla="*/ 631420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5" h="841375">
                <a:moveTo>
                  <a:pt x="34925" y="0"/>
                </a:moveTo>
                <a:lnTo>
                  <a:pt x="0" y="771525"/>
                </a:lnTo>
                <a:lnTo>
                  <a:pt x="50800" y="841375"/>
                </a:lnTo>
                <a:lnTo>
                  <a:pt x="965200" y="841375"/>
                </a:lnTo>
                <a:lnTo>
                  <a:pt x="1177925" y="806450"/>
                </a:lnTo>
                <a:cubicBezTo>
                  <a:pt x="1132417" y="748242"/>
                  <a:pt x="1183971" y="747308"/>
                  <a:pt x="1142167" y="631420"/>
                </a:cubicBezTo>
                <a:cubicBezTo>
                  <a:pt x="1100363" y="515533"/>
                  <a:pt x="965200" y="284692"/>
                  <a:pt x="927100" y="111125"/>
                </a:cubicBezTo>
                <a:lnTo>
                  <a:pt x="825500" y="174625"/>
                </a:lnTo>
                <a:lnTo>
                  <a:pt x="508000" y="174625"/>
                </a:lnTo>
                <a:lnTo>
                  <a:pt x="317500" y="131054"/>
                </a:lnTo>
                <a:lnTo>
                  <a:pt x="34925" y="0"/>
                </a:lnTo>
                <a:close/>
              </a:path>
            </a:pathLst>
          </a:custGeom>
          <a:solidFill>
            <a:srgbClr val="292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hidden="1">
            <a:extLst>
              <a:ext uri="{FF2B5EF4-FFF2-40B4-BE49-F238E27FC236}">
                <a16:creationId xmlns:a16="http://schemas.microsoft.com/office/drawing/2014/main" id="{6A01970E-0E61-4825-A0E3-83F12B72B926}"/>
              </a:ext>
            </a:extLst>
          </p:cNvPr>
          <p:cNvSpPr/>
          <p:nvPr/>
        </p:nvSpPr>
        <p:spPr>
          <a:xfrm rot="18894787">
            <a:off x="3329361" y="3194498"/>
            <a:ext cx="728140" cy="1091396"/>
          </a:xfrm>
          <a:custGeom>
            <a:avLst/>
            <a:gdLst>
              <a:gd name="connsiteX0" fmla="*/ 0 w 573220"/>
              <a:gd name="connsiteY0" fmla="*/ 545695 h 1091389"/>
              <a:gd name="connsiteX1" fmla="*/ 286610 w 573220"/>
              <a:gd name="connsiteY1" fmla="*/ 0 h 1091389"/>
              <a:gd name="connsiteX2" fmla="*/ 573220 w 573220"/>
              <a:gd name="connsiteY2" fmla="*/ 545695 h 1091389"/>
              <a:gd name="connsiteX3" fmla="*/ 286610 w 573220"/>
              <a:gd name="connsiteY3" fmla="*/ 1091390 h 1091389"/>
              <a:gd name="connsiteX4" fmla="*/ 0 w 573220"/>
              <a:gd name="connsiteY4" fmla="*/ 545695 h 1091389"/>
              <a:gd name="connsiteX0" fmla="*/ 0 w 728140"/>
              <a:gd name="connsiteY0" fmla="*/ 545698 h 1091396"/>
              <a:gd name="connsiteX1" fmla="*/ 286610 w 728140"/>
              <a:gd name="connsiteY1" fmla="*/ 3 h 1091396"/>
              <a:gd name="connsiteX2" fmla="*/ 728140 w 728140"/>
              <a:gd name="connsiteY2" fmla="*/ 539198 h 1091396"/>
              <a:gd name="connsiteX3" fmla="*/ 286610 w 728140"/>
              <a:gd name="connsiteY3" fmla="*/ 1091393 h 1091396"/>
              <a:gd name="connsiteX4" fmla="*/ 0 w 728140"/>
              <a:gd name="connsiteY4" fmla="*/ 545698 h 109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40" h="1091396">
                <a:moveTo>
                  <a:pt x="0" y="545698"/>
                </a:moveTo>
                <a:cubicBezTo>
                  <a:pt x="0" y="244319"/>
                  <a:pt x="165253" y="1086"/>
                  <a:pt x="286610" y="3"/>
                </a:cubicBezTo>
                <a:cubicBezTo>
                  <a:pt x="407967" y="-1080"/>
                  <a:pt x="728140" y="237819"/>
                  <a:pt x="728140" y="539198"/>
                </a:cubicBezTo>
                <a:cubicBezTo>
                  <a:pt x="728140" y="840577"/>
                  <a:pt x="407967" y="1090310"/>
                  <a:pt x="286610" y="1091393"/>
                </a:cubicBezTo>
                <a:cubicBezTo>
                  <a:pt x="165253" y="1092476"/>
                  <a:pt x="0" y="847077"/>
                  <a:pt x="0" y="545698"/>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hidden="1">
            <a:extLst>
              <a:ext uri="{FF2B5EF4-FFF2-40B4-BE49-F238E27FC236}">
                <a16:creationId xmlns:a16="http://schemas.microsoft.com/office/drawing/2014/main" id="{42B8DB89-4DF4-4DBF-952E-42830B6EC921}"/>
              </a:ext>
            </a:extLst>
          </p:cNvPr>
          <p:cNvSpPr/>
          <p:nvPr/>
        </p:nvSpPr>
        <p:spPr>
          <a:xfrm rot="2283523">
            <a:off x="5228296" y="3239065"/>
            <a:ext cx="732692" cy="1103462"/>
          </a:xfrm>
          <a:custGeom>
            <a:avLst/>
            <a:gdLst>
              <a:gd name="connsiteX0" fmla="*/ 0 w 573220"/>
              <a:gd name="connsiteY0" fmla="*/ 551663 h 1103325"/>
              <a:gd name="connsiteX1" fmla="*/ 286610 w 573220"/>
              <a:gd name="connsiteY1" fmla="*/ 0 h 1103325"/>
              <a:gd name="connsiteX2" fmla="*/ 573220 w 573220"/>
              <a:gd name="connsiteY2" fmla="*/ 551663 h 1103325"/>
              <a:gd name="connsiteX3" fmla="*/ 286610 w 573220"/>
              <a:gd name="connsiteY3" fmla="*/ 1103326 h 1103325"/>
              <a:gd name="connsiteX4" fmla="*/ 0 w 573220"/>
              <a:gd name="connsiteY4" fmla="*/ 551663 h 1103325"/>
              <a:gd name="connsiteX0" fmla="*/ 0 w 732692"/>
              <a:gd name="connsiteY0" fmla="*/ 579807 h 1103462"/>
              <a:gd name="connsiteX1" fmla="*/ 446082 w 732692"/>
              <a:gd name="connsiteY1" fmla="*/ 64 h 1103462"/>
              <a:gd name="connsiteX2" fmla="*/ 732692 w 732692"/>
              <a:gd name="connsiteY2" fmla="*/ 551727 h 1103462"/>
              <a:gd name="connsiteX3" fmla="*/ 446082 w 732692"/>
              <a:gd name="connsiteY3" fmla="*/ 1103390 h 1103462"/>
              <a:gd name="connsiteX4" fmla="*/ 0 w 732692"/>
              <a:gd name="connsiteY4" fmla="*/ 579807 h 110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92" h="1103462">
                <a:moveTo>
                  <a:pt x="0" y="579807"/>
                </a:moveTo>
                <a:cubicBezTo>
                  <a:pt x="0" y="275132"/>
                  <a:pt x="323967" y="4744"/>
                  <a:pt x="446082" y="64"/>
                </a:cubicBezTo>
                <a:cubicBezTo>
                  <a:pt x="568197" y="-4616"/>
                  <a:pt x="732692" y="247052"/>
                  <a:pt x="732692" y="551727"/>
                </a:cubicBezTo>
                <a:cubicBezTo>
                  <a:pt x="732692" y="856402"/>
                  <a:pt x="568197" y="1098710"/>
                  <a:pt x="446082" y="1103390"/>
                </a:cubicBezTo>
                <a:cubicBezTo>
                  <a:pt x="323967" y="1108070"/>
                  <a:pt x="0" y="884482"/>
                  <a:pt x="0" y="579807"/>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E20E110-F97E-4412-A9CC-293C94353012}"/>
              </a:ext>
            </a:extLst>
          </p:cNvPr>
          <p:cNvGrpSpPr/>
          <p:nvPr/>
        </p:nvGrpSpPr>
        <p:grpSpPr>
          <a:xfrm>
            <a:off x="-374765" y="-249675"/>
            <a:ext cx="9893528" cy="7168678"/>
            <a:chOff x="-374765" y="-249675"/>
            <a:chExt cx="9893528" cy="7168678"/>
          </a:xfrm>
        </p:grpSpPr>
        <p:sp>
          <p:nvSpPr>
            <p:cNvPr id="40" name="Rectangle 39">
              <a:extLst>
                <a:ext uri="{FF2B5EF4-FFF2-40B4-BE49-F238E27FC236}">
                  <a16:creationId xmlns:a16="http://schemas.microsoft.com/office/drawing/2014/main" id="{F9ECCB50-A59D-4566-A6A4-5AABEB4669C3}"/>
                </a:ext>
              </a:extLst>
            </p:cNvPr>
            <p:cNvSpPr/>
            <p:nvPr/>
          </p:nvSpPr>
          <p:spPr>
            <a:xfrm>
              <a:off x="-244929" y="-249675"/>
              <a:ext cx="9633857"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02ED234-1859-4675-BF3B-15EFA949E02D}"/>
                </a:ext>
              </a:extLst>
            </p:cNvPr>
            <p:cNvSpPr/>
            <p:nvPr/>
          </p:nvSpPr>
          <p:spPr>
            <a:xfrm rot="5400000">
              <a:off x="-3341478" y="3276956"/>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444D295-6DF7-4413-BBD5-46E7E92ECDA7}"/>
                </a:ext>
              </a:extLst>
            </p:cNvPr>
            <p:cNvSpPr/>
            <p:nvPr/>
          </p:nvSpPr>
          <p:spPr>
            <a:xfrm rot="5400000">
              <a:off x="5876717" y="3155690"/>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iPad">
            <a:extLst>
              <a:ext uri="{FF2B5EF4-FFF2-40B4-BE49-F238E27FC236}">
                <a16:creationId xmlns:a16="http://schemas.microsoft.com/office/drawing/2014/main" id="{6AA44D77-CF04-41DB-8C93-731774557715}"/>
              </a:ext>
            </a:extLst>
          </p:cNvPr>
          <p:cNvGrpSpPr/>
          <p:nvPr/>
        </p:nvGrpSpPr>
        <p:grpSpPr>
          <a:xfrm>
            <a:off x="0" y="188976"/>
            <a:ext cx="9144000" cy="6858938"/>
            <a:chOff x="0" y="188976"/>
            <a:chExt cx="9144000" cy="6858938"/>
          </a:xfrm>
        </p:grpSpPr>
        <p:sp>
          <p:nvSpPr>
            <p:cNvPr id="37" name="Rectangle 36">
              <a:extLst>
                <a:ext uri="{FF2B5EF4-FFF2-40B4-BE49-F238E27FC236}">
                  <a16:creationId xmlns:a16="http://schemas.microsoft.com/office/drawing/2014/main" id="{A5E1BF7A-6C79-4A00-B952-DCCAF8D90BCD}"/>
                </a:ext>
              </a:extLst>
            </p:cNvPr>
            <p:cNvSpPr/>
            <p:nvPr/>
          </p:nvSpPr>
          <p:spPr>
            <a:xfrm>
              <a:off x="0" y="6471138"/>
              <a:ext cx="9144000" cy="5767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C0AD8FD0-C1FA-4EDC-99BF-3CDB50CE50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88976"/>
              <a:ext cx="9144000" cy="6480048"/>
            </a:xfrm>
            <a:prstGeom prst="rect">
              <a:avLst/>
            </a:prstGeom>
          </p:spPr>
        </p:pic>
      </p:grpSp>
      <p:sp>
        <p:nvSpPr>
          <p:cNvPr id="35" name="TextBox 34">
            <a:extLst>
              <a:ext uri="{FF2B5EF4-FFF2-40B4-BE49-F238E27FC236}">
                <a16:creationId xmlns:a16="http://schemas.microsoft.com/office/drawing/2014/main" id="{520BC684-9B0A-4507-B8FA-118F77DE2C21}"/>
              </a:ext>
            </a:extLst>
          </p:cNvPr>
          <p:cNvSpPr txBox="1"/>
          <p:nvPr/>
        </p:nvSpPr>
        <p:spPr>
          <a:xfrm>
            <a:off x="998273" y="711203"/>
            <a:ext cx="1866900" cy="1200329"/>
          </a:xfrm>
          <a:prstGeom prst="rect">
            <a:avLst/>
          </a:prstGeom>
          <a:noFill/>
        </p:spPr>
        <p:txBody>
          <a:bodyPr wrap="square" rtlCol="0">
            <a:spAutoFit/>
          </a:bodyPr>
          <a:lstStyle/>
          <a:p>
            <a:r>
              <a:rPr lang="en-US" b="1" dirty="0"/>
              <a:t>Eyebrows</a:t>
            </a:r>
          </a:p>
          <a:p>
            <a:r>
              <a:rPr lang="en-US" i="1" dirty="0"/>
              <a:t>Moon shapes</a:t>
            </a:r>
          </a:p>
          <a:p>
            <a:r>
              <a:rPr lang="en-US" i="1" dirty="0"/>
              <a:t>*Use </a:t>
            </a:r>
            <a:r>
              <a:rPr lang="en-US" b="1" i="1" dirty="0"/>
              <a:t>Edit Points </a:t>
            </a:r>
            <a:r>
              <a:rPr lang="en-US" i="1" dirty="0"/>
              <a:t>to adjust</a:t>
            </a:r>
          </a:p>
        </p:txBody>
      </p:sp>
      <p:pic>
        <p:nvPicPr>
          <p:cNvPr id="2" name="Recorded Sound">
            <a:hlinkClick r:id="" action="ppaction://media"/>
            <a:extLst>
              <a:ext uri="{FF2B5EF4-FFF2-40B4-BE49-F238E27FC236}">
                <a16:creationId xmlns:a16="http://schemas.microsoft.com/office/drawing/2014/main" id="{79BED490-026E-4802-BAD6-585DB72069D4}"/>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2795322" y="7715297"/>
            <a:ext cx="609600" cy="609600"/>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14">
            <p14:nvContentPartPr>
              <p14:cNvPr id="3" name="Ink 2">
                <a:extLst>
                  <a:ext uri="{FF2B5EF4-FFF2-40B4-BE49-F238E27FC236}">
                    <a16:creationId xmlns:a16="http://schemas.microsoft.com/office/drawing/2014/main" id="{E4915A44-F0A7-4274-888B-F59C91E21DE0}"/>
                  </a:ext>
                </a:extLst>
              </p14:cNvPr>
              <p14:cNvContentPartPr/>
              <p14:nvPr>
                <p:extLst>
                  <p:ext uri="{42D2F446-02D8-4167-A562-619A0277C38B}">
                    <p15:isNarration xmlns:p15="http://schemas.microsoft.com/office/powerpoint/2012/main" val="1"/>
                  </p:ext>
                </p:extLst>
              </p14:nvPr>
            </p14:nvContentPartPr>
            <p14:xfrm>
              <a:off x="3368880" y="2310120"/>
              <a:ext cx="2543040" cy="561960"/>
            </p14:xfrm>
          </p:contentPart>
        </mc:Choice>
        <mc:Fallback xmlns="">
          <p:pic>
            <p:nvPicPr>
              <p:cNvPr id="3" name="Ink 2">
                <a:extLst>
                  <a:ext uri="{FF2B5EF4-FFF2-40B4-BE49-F238E27FC236}">
                    <a16:creationId xmlns:a16="http://schemas.microsoft.com/office/drawing/2014/main" id="{E4915A44-F0A7-4274-888B-F59C91E21DE0}"/>
                  </a:ext>
                </a:extLst>
              </p:cNvPr>
              <p:cNvPicPr>
                <a:picLocks noGrp="1" noRot="1" noChangeAspect="1" noMove="1" noResize="1" noEditPoints="1" noAdjustHandles="1" noChangeArrowheads="1" noChangeShapeType="1"/>
              </p:cNvPicPr>
              <p:nvPr/>
            </p:nvPicPr>
            <p:blipFill>
              <a:blip r:embed="rId15"/>
              <a:stretch>
                <a:fillRect/>
              </a:stretch>
            </p:blipFill>
            <p:spPr>
              <a:xfrm>
                <a:off x="3359520" y="2300760"/>
                <a:ext cx="2561760" cy="580680"/>
              </a:xfrm>
              <a:prstGeom prst="rect">
                <a:avLst/>
              </a:prstGeom>
            </p:spPr>
          </p:pic>
        </mc:Fallback>
      </mc:AlternateContent>
    </p:spTree>
    <p:custDataLst>
      <p:tags r:id="rId1"/>
    </p:custDataLst>
    <p:extLst>
      <p:ext uri="{BB962C8B-B14F-4D97-AF65-F5344CB8AC3E}">
        <p14:creationId xmlns:p14="http://schemas.microsoft.com/office/powerpoint/2010/main" val="3872912784"/>
      </p:ext>
    </p:extLst>
  </p:cSld>
  <p:clrMapOvr>
    <a:masterClrMapping/>
  </p:clrMapOvr>
  <p:transition spd="slow" advTm="987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par>
                          <p:cTn id="8" fill="hold">
                            <p:stCondLst>
                              <p:cond delay="1"/>
                            </p:stCondLst>
                            <p:childTnLst>
                              <p:par>
                                <p:cTn id="9" presetID="1" presetClass="mediacall" presetSubtype="0" fill="hold" nodeType="afterEffect">
                                  <p:stCondLst>
                                    <p:cond delay="0"/>
                                  </p:stCondLst>
                                  <p:childTnLst>
                                    <p:cmd type="call" cmd="playFrom(0.0)">
                                      <p:cBhvr>
                                        <p:cTn id="10" dur="76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151" objId="2"/>
        <p14:stopEvt time="7737"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kiyo">
            <a:extLst>
              <a:ext uri="{FF2B5EF4-FFF2-40B4-BE49-F238E27FC236}">
                <a16:creationId xmlns:a16="http://schemas.microsoft.com/office/drawing/2014/main" id="{82CED3C5-83F0-49A4-B958-C80CD99FBE2B}"/>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79253"/>
          <a:stretch/>
        </p:blipFill>
        <p:spPr>
          <a:xfrm>
            <a:off x="639001" y="662340"/>
            <a:ext cx="8355331" cy="6195660"/>
          </a:xfrm>
          <a:prstGeom prst="rect">
            <a:avLst/>
          </a:prstGeom>
        </p:spPr>
      </p:pic>
      <p:sp>
        <p:nvSpPr>
          <p:cNvPr id="8" name="Trapezoid 7">
            <a:extLst>
              <a:ext uri="{FF2B5EF4-FFF2-40B4-BE49-F238E27FC236}">
                <a16:creationId xmlns:a16="http://schemas.microsoft.com/office/drawing/2014/main" id="{65EFF8FB-817E-4FAD-98EE-18C3B78B32DD}"/>
              </a:ext>
            </a:extLst>
          </p:cNvPr>
          <p:cNvSpPr/>
          <p:nvPr/>
        </p:nvSpPr>
        <p:spPr>
          <a:xfrm>
            <a:off x="2159306" y="3460176"/>
            <a:ext cx="4825388" cy="3316077"/>
          </a:xfrm>
          <a:custGeom>
            <a:avLst/>
            <a:gdLst>
              <a:gd name="connsiteX0" fmla="*/ 0 w 4825388"/>
              <a:gd name="connsiteY0" fmla="*/ 2798284 h 2798284"/>
              <a:gd name="connsiteX1" fmla="*/ 699571 w 4825388"/>
              <a:gd name="connsiteY1" fmla="*/ 0 h 2798284"/>
              <a:gd name="connsiteX2" fmla="*/ 4125817 w 4825388"/>
              <a:gd name="connsiteY2" fmla="*/ 0 h 2798284"/>
              <a:gd name="connsiteX3" fmla="*/ 4825388 w 4825388"/>
              <a:gd name="connsiteY3" fmla="*/ 2798284 h 2798284"/>
              <a:gd name="connsiteX4" fmla="*/ 0 w 4825388"/>
              <a:gd name="connsiteY4" fmla="*/ 2798284 h 2798284"/>
              <a:gd name="connsiteX0" fmla="*/ 0 w 4825388"/>
              <a:gd name="connsiteY0" fmla="*/ 3316077 h 3316077"/>
              <a:gd name="connsiteX1" fmla="*/ 886857 w 4825388"/>
              <a:gd name="connsiteY1" fmla="*/ 0 h 3316077"/>
              <a:gd name="connsiteX2" fmla="*/ 4125817 w 4825388"/>
              <a:gd name="connsiteY2" fmla="*/ 517793 h 3316077"/>
              <a:gd name="connsiteX3" fmla="*/ 4825388 w 4825388"/>
              <a:gd name="connsiteY3" fmla="*/ 3316077 h 3316077"/>
              <a:gd name="connsiteX4" fmla="*/ 0 w 4825388"/>
              <a:gd name="connsiteY4" fmla="*/ 3316077 h 3316077"/>
              <a:gd name="connsiteX0" fmla="*/ 0 w 4825388"/>
              <a:gd name="connsiteY0" fmla="*/ 3316077 h 3316077"/>
              <a:gd name="connsiteX1" fmla="*/ 886857 w 4825388"/>
              <a:gd name="connsiteY1" fmla="*/ 0 h 3316077"/>
              <a:gd name="connsiteX2" fmla="*/ 3949547 w 4825388"/>
              <a:gd name="connsiteY2" fmla="*/ 209321 h 3316077"/>
              <a:gd name="connsiteX3" fmla="*/ 4825388 w 4825388"/>
              <a:gd name="connsiteY3" fmla="*/ 3316077 h 3316077"/>
              <a:gd name="connsiteX4" fmla="*/ 0 w 4825388"/>
              <a:gd name="connsiteY4" fmla="*/ 3316077 h 331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388" h="3316077">
                <a:moveTo>
                  <a:pt x="0" y="3316077"/>
                </a:moveTo>
                <a:lnTo>
                  <a:pt x="886857" y="0"/>
                </a:lnTo>
                <a:lnTo>
                  <a:pt x="3949547" y="209321"/>
                </a:lnTo>
                <a:lnTo>
                  <a:pt x="4825388" y="3316077"/>
                </a:lnTo>
                <a:lnTo>
                  <a:pt x="0" y="3316077"/>
                </a:lnTo>
                <a:close/>
              </a:path>
            </a:pathLst>
          </a:cu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F40095-E598-4F94-B459-7E48223A7B01}"/>
              </a:ext>
            </a:extLst>
          </p:cNvPr>
          <p:cNvSpPr/>
          <p:nvPr/>
        </p:nvSpPr>
        <p:spPr>
          <a:xfrm>
            <a:off x="3029639" y="936434"/>
            <a:ext cx="3216925" cy="3855903"/>
          </a:xfrm>
          <a:prstGeom prst="ellipse">
            <a:avLst/>
          </a:prstGeom>
          <a:solidFill>
            <a:srgbClr val="1B13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9C5AE8-1942-4B23-991F-B881BCCFDFD0}"/>
              </a:ext>
            </a:extLst>
          </p:cNvPr>
          <p:cNvSpPr txBox="1"/>
          <p:nvPr/>
        </p:nvSpPr>
        <p:spPr>
          <a:xfrm>
            <a:off x="149668" y="77565"/>
            <a:ext cx="8844664" cy="584775"/>
          </a:xfrm>
          <a:prstGeom prst="rect">
            <a:avLst/>
          </a:prstGeom>
          <a:noFill/>
        </p:spPr>
        <p:txBody>
          <a:bodyPr wrap="square" rtlCol="0">
            <a:spAutoFit/>
          </a:bodyPr>
          <a:lstStyle/>
          <a:p>
            <a:pPr algn="ctr"/>
            <a:r>
              <a:rPr lang="en-US" sz="3200" dirty="0"/>
              <a:t>How to Create Cartoons Using </a:t>
            </a:r>
            <a:r>
              <a:rPr lang="en-US" sz="3200" dirty="0" err="1"/>
              <a:t>Powerpoint</a:t>
            </a:r>
            <a:endParaRPr lang="en-US" sz="3200" dirty="0"/>
          </a:p>
        </p:txBody>
      </p:sp>
      <p:sp>
        <p:nvSpPr>
          <p:cNvPr id="12" name="Rectangle 11">
            <a:extLst>
              <a:ext uri="{FF2B5EF4-FFF2-40B4-BE49-F238E27FC236}">
                <a16:creationId xmlns:a16="http://schemas.microsoft.com/office/drawing/2014/main" id="{9285C53B-DA40-4AB6-A812-9D06AB6812FA}"/>
              </a:ext>
            </a:extLst>
          </p:cNvPr>
          <p:cNvSpPr/>
          <p:nvPr/>
        </p:nvSpPr>
        <p:spPr>
          <a:xfrm>
            <a:off x="3514151" y="4476999"/>
            <a:ext cx="2247900" cy="1800225"/>
          </a:xfrm>
          <a:prstGeom prst="rect">
            <a:avLst/>
          </a:pr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2E20AC3-D294-40EF-AF6C-EBD8146D62E9}"/>
              </a:ext>
            </a:extLst>
          </p:cNvPr>
          <p:cNvSpPr/>
          <p:nvPr/>
        </p:nvSpPr>
        <p:spPr>
          <a:xfrm>
            <a:off x="3227647" y="1442971"/>
            <a:ext cx="2854451" cy="3936116"/>
          </a:xfrm>
          <a:custGeom>
            <a:avLst/>
            <a:gdLst>
              <a:gd name="connsiteX0" fmla="*/ 0 w 2853369"/>
              <a:gd name="connsiteY0" fmla="*/ 1966951 h 3933902"/>
              <a:gd name="connsiteX1" fmla="*/ 1426685 w 2853369"/>
              <a:gd name="connsiteY1" fmla="*/ 0 h 3933902"/>
              <a:gd name="connsiteX2" fmla="*/ 2853370 w 2853369"/>
              <a:gd name="connsiteY2" fmla="*/ 1966951 h 3933902"/>
              <a:gd name="connsiteX3" fmla="*/ 1426685 w 2853369"/>
              <a:gd name="connsiteY3" fmla="*/ 3933902 h 3933902"/>
              <a:gd name="connsiteX4" fmla="*/ 0 w 2853369"/>
              <a:gd name="connsiteY4" fmla="*/ 1966951 h 3933902"/>
              <a:gd name="connsiteX0" fmla="*/ 39033 w 2892403"/>
              <a:gd name="connsiteY0" fmla="*/ 2067136 h 4034087"/>
              <a:gd name="connsiteX1" fmla="*/ 494091 w 2892403"/>
              <a:gd name="connsiteY1" fmla="*/ 473075 h 4034087"/>
              <a:gd name="connsiteX2" fmla="*/ 1465718 w 2892403"/>
              <a:gd name="connsiteY2" fmla="*/ 100185 h 4034087"/>
              <a:gd name="connsiteX3" fmla="*/ 2892403 w 2892403"/>
              <a:gd name="connsiteY3" fmla="*/ 2067136 h 4034087"/>
              <a:gd name="connsiteX4" fmla="*/ 1465718 w 2892403"/>
              <a:gd name="connsiteY4" fmla="*/ 4034087 h 4034087"/>
              <a:gd name="connsiteX5" fmla="*/ 39033 w 2892403"/>
              <a:gd name="connsiteY5" fmla="*/ 2067136 h 4034087"/>
              <a:gd name="connsiteX0" fmla="*/ 39033 w 2914694"/>
              <a:gd name="connsiteY0" fmla="*/ 1967190 h 3934141"/>
              <a:gd name="connsiteX1" fmla="*/ 494091 w 2914694"/>
              <a:gd name="connsiteY1" fmla="*/ 373129 h 3934141"/>
              <a:gd name="connsiteX2" fmla="*/ 1465718 w 2914694"/>
              <a:gd name="connsiteY2" fmla="*/ 239 h 3934141"/>
              <a:gd name="connsiteX3" fmla="*/ 2411791 w 2914694"/>
              <a:gd name="connsiteY3" fmla="*/ 398530 h 3934141"/>
              <a:gd name="connsiteX4" fmla="*/ 2892403 w 2914694"/>
              <a:gd name="connsiteY4" fmla="*/ 1967190 h 3934141"/>
              <a:gd name="connsiteX5" fmla="*/ 1465718 w 2914694"/>
              <a:gd name="connsiteY5" fmla="*/ 3934141 h 3934141"/>
              <a:gd name="connsiteX6" fmla="*/ 39033 w 2914694"/>
              <a:gd name="connsiteY6" fmla="*/ 1967190 h 3934141"/>
              <a:gd name="connsiteX0" fmla="*/ 295 w 2875956"/>
              <a:gd name="connsiteY0" fmla="*/ 1967190 h 3975954"/>
              <a:gd name="connsiteX1" fmla="*/ 455353 w 2875956"/>
              <a:gd name="connsiteY1" fmla="*/ 373129 h 3975954"/>
              <a:gd name="connsiteX2" fmla="*/ 1426980 w 2875956"/>
              <a:gd name="connsiteY2" fmla="*/ 239 h 3975954"/>
              <a:gd name="connsiteX3" fmla="*/ 2373053 w 2875956"/>
              <a:gd name="connsiteY3" fmla="*/ 398530 h 3975954"/>
              <a:gd name="connsiteX4" fmla="*/ 2853665 w 2875956"/>
              <a:gd name="connsiteY4" fmla="*/ 1967190 h 3975954"/>
              <a:gd name="connsiteX5" fmla="*/ 1426980 w 2875956"/>
              <a:gd name="connsiteY5" fmla="*/ 3934141 h 3975954"/>
              <a:gd name="connsiteX6" fmla="*/ 404552 w 2875956"/>
              <a:gd name="connsiteY6" fmla="*/ 3205230 h 3975954"/>
              <a:gd name="connsiteX7" fmla="*/ 295 w 2875956"/>
              <a:gd name="connsiteY7" fmla="*/ 1967190 h 3975954"/>
              <a:gd name="connsiteX0" fmla="*/ 295 w 2854451"/>
              <a:gd name="connsiteY0" fmla="*/ 1967190 h 3936116"/>
              <a:gd name="connsiteX1" fmla="*/ 455353 w 2854451"/>
              <a:gd name="connsiteY1" fmla="*/ 373129 h 3936116"/>
              <a:gd name="connsiteX2" fmla="*/ 1426980 w 2854451"/>
              <a:gd name="connsiteY2" fmla="*/ 239 h 3936116"/>
              <a:gd name="connsiteX3" fmla="*/ 2373053 w 2854451"/>
              <a:gd name="connsiteY3" fmla="*/ 398530 h 3936116"/>
              <a:gd name="connsiteX4" fmla="*/ 2853665 w 2854451"/>
              <a:gd name="connsiteY4" fmla="*/ 1967190 h 3936116"/>
              <a:gd name="connsiteX5" fmla="*/ 2423852 w 2854451"/>
              <a:gd name="connsiteY5" fmla="*/ 3370329 h 3936116"/>
              <a:gd name="connsiteX6" fmla="*/ 1426980 w 2854451"/>
              <a:gd name="connsiteY6" fmla="*/ 3934141 h 3936116"/>
              <a:gd name="connsiteX7" fmla="*/ 404552 w 2854451"/>
              <a:gd name="connsiteY7" fmla="*/ 3205230 h 3936116"/>
              <a:gd name="connsiteX8" fmla="*/ 295 w 2854451"/>
              <a:gd name="connsiteY8" fmla="*/ 1967190 h 39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4451" h="3936116">
                <a:moveTo>
                  <a:pt x="295" y="1967190"/>
                </a:moveTo>
                <a:cubicBezTo>
                  <a:pt x="8762" y="1495173"/>
                  <a:pt x="217572" y="700954"/>
                  <a:pt x="455353" y="373129"/>
                </a:cubicBezTo>
                <a:cubicBezTo>
                  <a:pt x="693134" y="45304"/>
                  <a:pt x="1107363" y="-3994"/>
                  <a:pt x="1426980" y="239"/>
                </a:cubicBezTo>
                <a:cubicBezTo>
                  <a:pt x="1746597" y="4473"/>
                  <a:pt x="2135272" y="70705"/>
                  <a:pt x="2373053" y="398530"/>
                </a:cubicBezTo>
                <a:cubicBezTo>
                  <a:pt x="2610834" y="726355"/>
                  <a:pt x="2870599" y="1529040"/>
                  <a:pt x="2853665" y="1967190"/>
                </a:cubicBezTo>
                <a:cubicBezTo>
                  <a:pt x="2836732" y="2405340"/>
                  <a:pt x="2661633" y="3042504"/>
                  <a:pt x="2423852" y="3370329"/>
                </a:cubicBezTo>
                <a:cubicBezTo>
                  <a:pt x="2186071" y="3698154"/>
                  <a:pt x="1763530" y="3961657"/>
                  <a:pt x="1426980" y="3934141"/>
                </a:cubicBezTo>
                <a:cubicBezTo>
                  <a:pt x="1090430" y="3906625"/>
                  <a:pt x="642333" y="3533055"/>
                  <a:pt x="404552" y="3205230"/>
                </a:cubicBezTo>
                <a:cubicBezTo>
                  <a:pt x="166771" y="2877405"/>
                  <a:pt x="-8172" y="2439207"/>
                  <a:pt x="295" y="1967190"/>
                </a:cubicBezTo>
                <a:close/>
              </a:path>
            </a:pathLst>
          </a:custGeom>
          <a:solidFill>
            <a:srgbClr val="E1A1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A27007-7C5D-463A-A51F-5B0DF06BC857}"/>
              </a:ext>
            </a:extLst>
          </p:cNvPr>
          <p:cNvSpPr/>
          <p:nvPr/>
        </p:nvSpPr>
        <p:spPr>
          <a:xfrm rot="365143">
            <a:off x="6009076" y="3044247"/>
            <a:ext cx="175394"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BF7080A4-FC83-418E-8D96-07B4F04302EB}"/>
              </a:ext>
            </a:extLst>
          </p:cNvPr>
          <p:cNvSpPr/>
          <p:nvPr/>
        </p:nvSpPr>
        <p:spPr>
          <a:xfrm rot="21234857" flipH="1">
            <a:off x="3009929" y="3042547"/>
            <a:ext cx="329313" cy="1256548"/>
          </a:xfrm>
          <a:custGeom>
            <a:avLst/>
            <a:gdLst>
              <a:gd name="connsiteX0" fmla="*/ 0 w 148326"/>
              <a:gd name="connsiteY0" fmla="*/ 635665 h 1271330"/>
              <a:gd name="connsiteX1" fmla="*/ 74163 w 148326"/>
              <a:gd name="connsiteY1" fmla="*/ 0 h 1271330"/>
              <a:gd name="connsiteX2" fmla="*/ 148326 w 148326"/>
              <a:gd name="connsiteY2" fmla="*/ 635665 h 1271330"/>
              <a:gd name="connsiteX3" fmla="*/ 74163 w 148326"/>
              <a:gd name="connsiteY3" fmla="*/ 1271330 h 1271330"/>
              <a:gd name="connsiteX4" fmla="*/ 0 w 148326"/>
              <a:gd name="connsiteY4" fmla="*/ 635665 h 1271330"/>
              <a:gd name="connsiteX0" fmla="*/ 0 w 80311"/>
              <a:gd name="connsiteY0" fmla="*/ 635669 h 1271338"/>
              <a:gd name="connsiteX1" fmla="*/ 74163 w 80311"/>
              <a:gd name="connsiteY1" fmla="*/ 4 h 1271338"/>
              <a:gd name="connsiteX2" fmla="*/ 75999 w 80311"/>
              <a:gd name="connsiteY2" fmla="*/ 643381 h 1271338"/>
              <a:gd name="connsiteX3" fmla="*/ 74163 w 80311"/>
              <a:gd name="connsiteY3" fmla="*/ 1271334 h 1271338"/>
              <a:gd name="connsiteX4" fmla="*/ 0 w 80311"/>
              <a:gd name="connsiteY4" fmla="*/ 635669 h 1271338"/>
              <a:gd name="connsiteX0" fmla="*/ 49179 w 132940"/>
              <a:gd name="connsiteY0" fmla="*/ 635668 h 1302811"/>
              <a:gd name="connsiteX1" fmla="*/ 123342 w 132940"/>
              <a:gd name="connsiteY1" fmla="*/ 3 h 1302811"/>
              <a:gd name="connsiteX2" fmla="*/ 125178 w 132940"/>
              <a:gd name="connsiteY2" fmla="*/ 643380 h 1302811"/>
              <a:gd name="connsiteX3" fmla="*/ 123342 w 132940"/>
              <a:gd name="connsiteY3" fmla="*/ 1271333 h 1302811"/>
              <a:gd name="connsiteX4" fmla="*/ 2371 w 132940"/>
              <a:gd name="connsiteY4" fmla="*/ 1149392 h 1302811"/>
              <a:gd name="connsiteX5" fmla="*/ 49179 w 132940"/>
              <a:gd name="connsiteY5" fmla="*/ 635668 h 1302811"/>
              <a:gd name="connsiteX0" fmla="*/ 49179 w 176065"/>
              <a:gd name="connsiteY0" fmla="*/ 645266 h 1312409"/>
              <a:gd name="connsiteX1" fmla="*/ 123342 w 176065"/>
              <a:gd name="connsiteY1" fmla="*/ 9601 h 1312409"/>
              <a:gd name="connsiteX2" fmla="*/ 176064 w 176065"/>
              <a:gd name="connsiteY2" fmla="*/ 288813 h 1312409"/>
              <a:gd name="connsiteX3" fmla="*/ 125178 w 176065"/>
              <a:gd name="connsiteY3" fmla="*/ 652978 h 1312409"/>
              <a:gd name="connsiteX4" fmla="*/ 123342 w 176065"/>
              <a:gd name="connsiteY4" fmla="*/ 1280931 h 1312409"/>
              <a:gd name="connsiteX5" fmla="*/ 2371 w 176065"/>
              <a:gd name="connsiteY5" fmla="*/ 1158990 h 1312409"/>
              <a:gd name="connsiteX6" fmla="*/ 49179 w 176065"/>
              <a:gd name="connsiteY6" fmla="*/ 645266 h 1312409"/>
              <a:gd name="connsiteX0" fmla="*/ 48508 w 175394"/>
              <a:gd name="connsiteY0" fmla="*/ 635842 h 1302985"/>
              <a:gd name="connsiteX1" fmla="*/ 1947 w 175394"/>
              <a:gd name="connsiteY1" fmla="*/ 318781 h 1302985"/>
              <a:gd name="connsiteX2" fmla="*/ 122671 w 175394"/>
              <a:gd name="connsiteY2" fmla="*/ 177 h 1302985"/>
              <a:gd name="connsiteX3" fmla="*/ 175393 w 175394"/>
              <a:gd name="connsiteY3" fmla="*/ 279389 h 1302985"/>
              <a:gd name="connsiteX4" fmla="*/ 124507 w 175394"/>
              <a:gd name="connsiteY4" fmla="*/ 643554 h 1302985"/>
              <a:gd name="connsiteX5" fmla="*/ 122671 w 175394"/>
              <a:gd name="connsiteY5" fmla="*/ 1271507 h 1302985"/>
              <a:gd name="connsiteX6" fmla="*/ 1700 w 175394"/>
              <a:gd name="connsiteY6" fmla="*/ 1149566 h 1302985"/>
              <a:gd name="connsiteX7" fmla="*/ 48508 w 175394"/>
              <a:gd name="connsiteY7" fmla="*/ 635842 h 1302985"/>
              <a:gd name="connsiteX0" fmla="*/ 48508 w 175394"/>
              <a:gd name="connsiteY0" fmla="*/ 589405 h 1256548"/>
              <a:gd name="connsiteX1" fmla="*/ 1947 w 175394"/>
              <a:gd name="connsiteY1" fmla="*/ 272344 h 1256548"/>
              <a:gd name="connsiteX2" fmla="*/ 127628 w 175394"/>
              <a:gd name="connsiteY2" fmla="*/ 236 h 1256548"/>
              <a:gd name="connsiteX3" fmla="*/ 175393 w 175394"/>
              <a:gd name="connsiteY3" fmla="*/ 232952 h 1256548"/>
              <a:gd name="connsiteX4" fmla="*/ 124507 w 175394"/>
              <a:gd name="connsiteY4" fmla="*/ 597117 h 1256548"/>
              <a:gd name="connsiteX5" fmla="*/ 122671 w 175394"/>
              <a:gd name="connsiteY5" fmla="*/ 1225070 h 1256548"/>
              <a:gd name="connsiteX6" fmla="*/ 1700 w 175394"/>
              <a:gd name="connsiteY6" fmla="*/ 1103129 h 1256548"/>
              <a:gd name="connsiteX7" fmla="*/ 48508 w 175394"/>
              <a:gd name="connsiteY7" fmla="*/ 589405 h 1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4" h="1256548">
                <a:moveTo>
                  <a:pt x="48508" y="589405"/>
                </a:moveTo>
                <a:cubicBezTo>
                  <a:pt x="48549" y="450941"/>
                  <a:pt x="-10413" y="378288"/>
                  <a:pt x="1947" y="272344"/>
                </a:cubicBezTo>
                <a:cubicBezTo>
                  <a:pt x="14307" y="166400"/>
                  <a:pt x="98720" y="6801"/>
                  <a:pt x="127628" y="236"/>
                </a:cubicBezTo>
                <a:cubicBezTo>
                  <a:pt x="156536" y="-6329"/>
                  <a:pt x="175087" y="125723"/>
                  <a:pt x="175393" y="232952"/>
                </a:cubicBezTo>
                <a:cubicBezTo>
                  <a:pt x="175699" y="340181"/>
                  <a:pt x="126314" y="431637"/>
                  <a:pt x="124507" y="597117"/>
                </a:cubicBezTo>
                <a:cubicBezTo>
                  <a:pt x="122700" y="762597"/>
                  <a:pt x="143139" y="1140735"/>
                  <a:pt x="122671" y="1225070"/>
                </a:cubicBezTo>
                <a:cubicBezTo>
                  <a:pt x="102203" y="1309405"/>
                  <a:pt x="14060" y="1209073"/>
                  <a:pt x="1700" y="1103129"/>
                </a:cubicBezTo>
                <a:cubicBezTo>
                  <a:pt x="-10660" y="997185"/>
                  <a:pt x="48467" y="727869"/>
                  <a:pt x="48508" y="589405"/>
                </a:cubicBezTo>
                <a:close/>
              </a:path>
            </a:pathLst>
          </a:custGeom>
          <a:solidFill>
            <a:srgbClr val="DE95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hidden="1">
            <a:extLst>
              <a:ext uri="{FF2B5EF4-FFF2-40B4-BE49-F238E27FC236}">
                <a16:creationId xmlns:a16="http://schemas.microsoft.com/office/drawing/2014/main" id="{1A26A3F1-89B7-4B6F-8B9F-B65121720184}"/>
              </a:ext>
            </a:extLst>
          </p:cNvPr>
          <p:cNvSpPr/>
          <p:nvPr/>
        </p:nvSpPr>
        <p:spPr>
          <a:xfrm>
            <a:off x="819150" y="5305425"/>
            <a:ext cx="7591425" cy="1581150"/>
          </a:xfrm>
          <a:custGeom>
            <a:avLst/>
            <a:gdLst>
              <a:gd name="connsiteX0" fmla="*/ 2381250 w 7591425"/>
              <a:gd name="connsiteY0" fmla="*/ 228600 h 1581150"/>
              <a:gd name="connsiteX1" fmla="*/ 2095500 w 7591425"/>
              <a:gd name="connsiteY1" fmla="*/ 495300 h 1581150"/>
              <a:gd name="connsiteX2" fmla="*/ 1657350 w 7591425"/>
              <a:gd name="connsiteY2" fmla="*/ 781050 h 1581150"/>
              <a:gd name="connsiteX3" fmla="*/ 1057275 w 7591425"/>
              <a:gd name="connsiteY3" fmla="*/ 828675 h 1581150"/>
              <a:gd name="connsiteX4" fmla="*/ 314325 w 7591425"/>
              <a:gd name="connsiteY4" fmla="*/ 1152525 h 1581150"/>
              <a:gd name="connsiteX5" fmla="*/ 38100 w 7591425"/>
              <a:gd name="connsiteY5" fmla="*/ 1228725 h 1581150"/>
              <a:gd name="connsiteX6" fmla="*/ 0 w 7591425"/>
              <a:gd name="connsiteY6" fmla="*/ 1562100 h 1581150"/>
              <a:gd name="connsiteX7" fmla="*/ 3457575 w 7591425"/>
              <a:gd name="connsiteY7" fmla="*/ 1552575 h 1581150"/>
              <a:gd name="connsiteX8" fmla="*/ 7591425 w 7591425"/>
              <a:gd name="connsiteY8" fmla="*/ 1533525 h 1581150"/>
              <a:gd name="connsiteX9" fmla="*/ 7524750 w 7591425"/>
              <a:gd name="connsiteY9" fmla="*/ 1162050 h 1581150"/>
              <a:gd name="connsiteX10" fmla="*/ 7162800 w 7591425"/>
              <a:gd name="connsiteY10" fmla="*/ 923925 h 1581150"/>
              <a:gd name="connsiteX11" fmla="*/ 6419850 w 7591425"/>
              <a:gd name="connsiteY11" fmla="*/ 704850 h 1581150"/>
              <a:gd name="connsiteX12" fmla="*/ 5962650 w 7591425"/>
              <a:gd name="connsiteY12" fmla="*/ 523875 h 1581150"/>
              <a:gd name="connsiteX13" fmla="*/ 5838825 w 7591425"/>
              <a:gd name="connsiteY13" fmla="*/ 476250 h 1581150"/>
              <a:gd name="connsiteX14" fmla="*/ 4962525 w 7591425"/>
              <a:gd name="connsiteY14" fmla="*/ 0 h 1581150"/>
              <a:gd name="connsiteX15" fmla="*/ 5048250 w 7591425"/>
              <a:gd name="connsiteY15" fmla="*/ 447675 h 1581150"/>
              <a:gd name="connsiteX16" fmla="*/ 4981575 w 7591425"/>
              <a:gd name="connsiteY16" fmla="*/ 742950 h 1581150"/>
              <a:gd name="connsiteX17" fmla="*/ 4791075 w 7591425"/>
              <a:gd name="connsiteY17" fmla="*/ 1038225 h 1581150"/>
              <a:gd name="connsiteX18" fmla="*/ 4581525 w 7591425"/>
              <a:gd name="connsiteY18" fmla="*/ 1133475 h 1581150"/>
              <a:gd name="connsiteX19" fmla="*/ 4600575 w 7591425"/>
              <a:gd name="connsiteY19" fmla="*/ 1581150 h 1581150"/>
              <a:gd name="connsiteX20" fmla="*/ 3419475 w 7591425"/>
              <a:gd name="connsiteY20" fmla="*/ 1581150 h 1581150"/>
              <a:gd name="connsiteX21" fmla="*/ 3495675 w 7591425"/>
              <a:gd name="connsiteY21" fmla="*/ 1247775 h 1581150"/>
              <a:gd name="connsiteX22" fmla="*/ 3114675 w 7591425"/>
              <a:gd name="connsiteY22" fmla="*/ 1171575 h 1581150"/>
              <a:gd name="connsiteX23" fmla="*/ 2762250 w 7591425"/>
              <a:gd name="connsiteY23" fmla="*/ 895350 h 1581150"/>
              <a:gd name="connsiteX24" fmla="*/ 2686050 w 7591425"/>
              <a:gd name="connsiteY24" fmla="*/ 828675 h 1581150"/>
              <a:gd name="connsiteX25" fmla="*/ 2476500 w 7591425"/>
              <a:gd name="connsiteY25" fmla="*/ 600075 h 1581150"/>
              <a:gd name="connsiteX26" fmla="*/ 2381250 w 7591425"/>
              <a:gd name="connsiteY26" fmla="*/ 22860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91425" h="1581150">
                <a:moveTo>
                  <a:pt x="2381250" y="228600"/>
                </a:moveTo>
                <a:lnTo>
                  <a:pt x="2095500" y="495300"/>
                </a:lnTo>
                <a:lnTo>
                  <a:pt x="1657350" y="781050"/>
                </a:lnTo>
                <a:lnTo>
                  <a:pt x="1057275" y="828675"/>
                </a:lnTo>
                <a:lnTo>
                  <a:pt x="314325" y="1152525"/>
                </a:lnTo>
                <a:lnTo>
                  <a:pt x="38100" y="1228725"/>
                </a:lnTo>
                <a:lnTo>
                  <a:pt x="0" y="1562100"/>
                </a:lnTo>
                <a:lnTo>
                  <a:pt x="3457575" y="1552575"/>
                </a:lnTo>
                <a:lnTo>
                  <a:pt x="7591425" y="1533525"/>
                </a:lnTo>
                <a:lnTo>
                  <a:pt x="7524750" y="1162050"/>
                </a:lnTo>
                <a:lnTo>
                  <a:pt x="7162800" y="923925"/>
                </a:lnTo>
                <a:lnTo>
                  <a:pt x="6419850" y="704850"/>
                </a:lnTo>
                <a:lnTo>
                  <a:pt x="5962650" y="523875"/>
                </a:lnTo>
                <a:lnTo>
                  <a:pt x="5838825" y="476250"/>
                </a:lnTo>
                <a:lnTo>
                  <a:pt x="4962525" y="0"/>
                </a:lnTo>
                <a:lnTo>
                  <a:pt x="5048250" y="447675"/>
                </a:lnTo>
                <a:lnTo>
                  <a:pt x="4981575" y="742950"/>
                </a:lnTo>
                <a:lnTo>
                  <a:pt x="4791075" y="1038225"/>
                </a:lnTo>
                <a:lnTo>
                  <a:pt x="4581525" y="1133475"/>
                </a:lnTo>
                <a:lnTo>
                  <a:pt x="4600575" y="1581150"/>
                </a:lnTo>
                <a:lnTo>
                  <a:pt x="3419475" y="1581150"/>
                </a:lnTo>
                <a:lnTo>
                  <a:pt x="3495675" y="1247775"/>
                </a:lnTo>
                <a:lnTo>
                  <a:pt x="3114675" y="1171575"/>
                </a:lnTo>
                <a:lnTo>
                  <a:pt x="2762250" y="895350"/>
                </a:lnTo>
                <a:lnTo>
                  <a:pt x="2686050" y="828675"/>
                </a:lnTo>
                <a:lnTo>
                  <a:pt x="2476500" y="600075"/>
                </a:lnTo>
                <a:lnTo>
                  <a:pt x="2381250" y="228600"/>
                </a:lnTo>
                <a:close/>
              </a:path>
            </a:pathLst>
          </a:custGeom>
          <a:solidFill>
            <a:srgbClr val="28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hidden="1">
            <a:extLst>
              <a:ext uri="{FF2B5EF4-FFF2-40B4-BE49-F238E27FC236}">
                <a16:creationId xmlns:a16="http://schemas.microsoft.com/office/drawing/2014/main" id="{6396D666-CD53-4F51-9A2F-AC399AE6245B}"/>
              </a:ext>
            </a:extLst>
          </p:cNvPr>
          <p:cNvSpPr/>
          <p:nvPr/>
        </p:nvSpPr>
        <p:spPr>
          <a:xfrm>
            <a:off x="3162728" y="4613153"/>
            <a:ext cx="2780235" cy="2435575"/>
          </a:xfrm>
          <a:custGeom>
            <a:avLst/>
            <a:gdLst>
              <a:gd name="connsiteX0" fmla="*/ 257175 w 2657475"/>
              <a:gd name="connsiteY0" fmla="*/ 0 h 1962150"/>
              <a:gd name="connsiteX1" fmla="*/ 304800 w 2657475"/>
              <a:gd name="connsiteY1" fmla="*/ 323850 h 1962150"/>
              <a:gd name="connsiteX2" fmla="*/ 723900 w 2657475"/>
              <a:gd name="connsiteY2" fmla="*/ 733425 h 1962150"/>
              <a:gd name="connsiteX3" fmla="*/ 1200150 w 2657475"/>
              <a:gd name="connsiteY3" fmla="*/ 1076325 h 1962150"/>
              <a:gd name="connsiteX4" fmla="*/ 1724025 w 2657475"/>
              <a:gd name="connsiteY4" fmla="*/ 1209675 h 1962150"/>
              <a:gd name="connsiteX5" fmla="*/ 2057400 w 2657475"/>
              <a:gd name="connsiteY5" fmla="*/ 1047750 h 1962150"/>
              <a:gd name="connsiteX6" fmla="*/ 2247900 w 2657475"/>
              <a:gd name="connsiteY6" fmla="*/ 676275 h 1962150"/>
              <a:gd name="connsiteX7" fmla="*/ 2486025 w 2657475"/>
              <a:gd name="connsiteY7" fmla="*/ 333375 h 1962150"/>
              <a:gd name="connsiteX8" fmla="*/ 2552700 w 2657475"/>
              <a:gd name="connsiteY8" fmla="*/ 285750 h 1962150"/>
              <a:gd name="connsiteX9" fmla="*/ 2657475 w 2657475"/>
              <a:gd name="connsiteY9" fmla="*/ 609600 h 1962150"/>
              <a:gd name="connsiteX10" fmla="*/ 2628900 w 2657475"/>
              <a:gd name="connsiteY10" fmla="*/ 828675 h 1962150"/>
              <a:gd name="connsiteX11" fmla="*/ 2581275 w 2657475"/>
              <a:gd name="connsiteY11" fmla="*/ 1143000 h 1962150"/>
              <a:gd name="connsiteX12" fmla="*/ 2314575 w 2657475"/>
              <a:gd name="connsiteY12" fmla="*/ 1524000 h 1962150"/>
              <a:gd name="connsiteX13" fmla="*/ 2133600 w 2657475"/>
              <a:gd name="connsiteY13" fmla="*/ 1524000 h 1962150"/>
              <a:gd name="connsiteX14" fmla="*/ 2200275 w 2657475"/>
              <a:gd name="connsiteY14" fmla="*/ 1962150 h 1962150"/>
              <a:gd name="connsiteX15" fmla="*/ 1038225 w 2657475"/>
              <a:gd name="connsiteY15" fmla="*/ 1962150 h 1962150"/>
              <a:gd name="connsiteX16" fmla="*/ 1104900 w 2657475"/>
              <a:gd name="connsiteY16" fmla="*/ 1647825 h 1962150"/>
              <a:gd name="connsiteX17" fmla="*/ 609600 w 2657475"/>
              <a:gd name="connsiteY17" fmla="*/ 1524000 h 1962150"/>
              <a:gd name="connsiteX18" fmla="*/ 123825 w 2657475"/>
              <a:gd name="connsiteY18" fmla="*/ 1104900 h 1962150"/>
              <a:gd name="connsiteX19" fmla="*/ 0 w 2657475"/>
              <a:gd name="connsiteY19" fmla="*/ 695325 h 1962150"/>
              <a:gd name="connsiteX20" fmla="*/ 0 w 2657475"/>
              <a:gd name="connsiteY20" fmla="*/ 266700 h 1962150"/>
              <a:gd name="connsiteX21" fmla="*/ 257175 w 2657475"/>
              <a:gd name="connsiteY21" fmla="*/ 0 h 1962150"/>
              <a:gd name="connsiteX0" fmla="*/ 329515 w 2657475"/>
              <a:gd name="connsiteY0" fmla="*/ 0 h 1946922"/>
              <a:gd name="connsiteX1" fmla="*/ 304800 w 2657475"/>
              <a:gd name="connsiteY1" fmla="*/ 308622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552700 w 2657475"/>
              <a:gd name="connsiteY8" fmla="*/ 27052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1104900 w 2657475"/>
              <a:gd name="connsiteY16" fmla="*/ 1632597 h 1946922"/>
              <a:gd name="connsiteX17" fmla="*/ 609600 w 2657475"/>
              <a:gd name="connsiteY17" fmla="*/ 1508772 h 1946922"/>
              <a:gd name="connsiteX18" fmla="*/ 123825 w 2657475"/>
              <a:gd name="connsiteY18" fmla="*/ 1089672 h 1946922"/>
              <a:gd name="connsiteX19" fmla="*/ 0 w 2657475"/>
              <a:gd name="connsiteY19" fmla="*/ 680097 h 1946922"/>
              <a:gd name="connsiteX20" fmla="*/ 0 w 2657475"/>
              <a:gd name="connsiteY20" fmla="*/ 251472 h 1946922"/>
              <a:gd name="connsiteX21" fmla="*/ 329515 w 2657475"/>
              <a:gd name="connsiteY21" fmla="*/ 0 h 1946922"/>
              <a:gd name="connsiteX0" fmla="*/ 329515 w 2657475"/>
              <a:gd name="connsiteY0" fmla="*/ 0 h 1946922"/>
              <a:gd name="connsiteX1" fmla="*/ 331927 w 2657475"/>
              <a:gd name="connsiteY1" fmla="*/ 301008 h 1946922"/>
              <a:gd name="connsiteX2" fmla="*/ 723900 w 2657475"/>
              <a:gd name="connsiteY2" fmla="*/ 718197 h 1946922"/>
              <a:gd name="connsiteX3" fmla="*/ 1200150 w 2657475"/>
              <a:gd name="connsiteY3" fmla="*/ 1061097 h 1946922"/>
              <a:gd name="connsiteX4" fmla="*/ 1724025 w 2657475"/>
              <a:gd name="connsiteY4" fmla="*/ 1194447 h 1946922"/>
              <a:gd name="connsiteX5" fmla="*/ 2057400 w 2657475"/>
              <a:gd name="connsiteY5" fmla="*/ 1032522 h 1946922"/>
              <a:gd name="connsiteX6" fmla="*/ 2247900 w 2657475"/>
              <a:gd name="connsiteY6" fmla="*/ 661047 h 1946922"/>
              <a:gd name="connsiteX7" fmla="*/ 2486025 w 2657475"/>
              <a:gd name="connsiteY7" fmla="*/ 318147 h 1946922"/>
              <a:gd name="connsiteX8" fmla="*/ 2480360 w 2657475"/>
              <a:gd name="connsiteY8" fmla="*/ 194382 h 1946922"/>
              <a:gd name="connsiteX9" fmla="*/ 2657475 w 2657475"/>
              <a:gd name="connsiteY9" fmla="*/ 594372 h 1946922"/>
              <a:gd name="connsiteX10" fmla="*/ 2628900 w 2657475"/>
              <a:gd name="connsiteY10" fmla="*/ 813447 h 1946922"/>
              <a:gd name="connsiteX11" fmla="*/ 2581275 w 2657475"/>
              <a:gd name="connsiteY11" fmla="*/ 1127772 h 1946922"/>
              <a:gd name="connsiteX12" fmla="*/ 2314575 w 2657475"/>
              <a:gd name="connsiteY12" fmla="*/ 1508772 h 1946922"/>
              <a:gd name="connsiteX13" fmla="*/ 2133600 w 2657475"/>
              <a:gd name="connsiteY13" fmla="*/ 1508772 h 1946922"/>
              <a:gd name="connsiteX14" fmla="*/ 2200275 w 2657475"/>
              <a:gd name="connsiteY14" fmla="*/ 1946922 h 1946922"/>
              <a:gd name="connsiteX15" fmla="*/ 1038225 w 2657475"/>
              <a:gd name="connsiteY15" fmla="*/ 1946922 h 1946922"/>
              <a:gd name="connsiteX16" fmla="*/ 930968 w 2657475"/>
              <a:gd name="connsiteY16" fmla="*/ 1805089 h 1946922"/>
              <a:gd name="connsiteX17" fmla="*/ 1104900 w 2657475"/>
              <a:gd name="connsiteY17" fmla="*/ 1632597 h 1946922"/>
              <a:gd name="connsiteX18" fmla="*/ 609600 w 2657475"/>
              <a:gd name="connsiteY18" fmla="*/ 1508772 h 1946922"/>
              <a:gd name="connsiteX19" fmla="*/ 123825 w 2657475"/>
              <a:gd name="connsiteY19" fmla="*/ 1089672 h 1946922"/>
              <a:gd name="connsiteX20" fmla="*/ 0 w 2657475"/>
              <a:gd name="connsiteY20" fmla="*/ 680097 h 1946922"/>
              <a:gd name="connsiteX21" fmla="*/ 0 w 2657475"/>
              <a:gd name="connsiteY21" fmla="*/ 251472 h 1946922"/>
              <a:gd name="connsiteX22" fmla="*/ 329515 w 2657475"/>
              <a:gd name="connsiteY22" fmla="*/ 0 h 194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7475" h="1946922">
                <a:moveTo>
                  <a:pt x="329515" y="0"/>
                </a:moveTo>
                <a:lnTo>
                  <a:pt x="331927" y="301008"/>
                </a:lnTo>
                <a:lnTo>
                  <a:pt x="723900" y="718197"/>
                </a:lnTo>
                <a:lnTo>
                  <a:pt x="1200150" y="1061097"/>
                </a:lnTo>
                <a:lnTo>
                  <a:pt x="1724025" y="1194447"/>
                </a:lnTo>
                <a:lnTo>
                  <a:pt x="2057400" y="1032522"/>
                </a:lnTo>
                <a:lnTo>
                  <a:pt x="2247900" y="661047"/>
                </a:lnTo>
                <a:lnTo>
                  <a:pt x="2486025" y="318147"/>
                </a:lnTo>
                <a:lnTo>
                  <a:pt x="2480360" y="194382"/>
                </a:lnTo>
                <a:lnTo>
                  <a:pt x="2657475" y="594372"/>
                </a:lnTo>
                <a:lnTo>
                  <a:pt x="2628900" y="813447"/>
                </a:lnTo>
                <a:lnTo>
                  <a:pt x="2581275" y="1127772"/>
                </a:lnTo>
                <a:lnTo>
                  <a:pt x="2314575" y="1508772"/>
                </a:lnTo>
                <a:lnTo>
                  <a:pt x="2133600" y="1508772"/>
                </a:lnTo>
                <a:lnTo>
                  <a:pt x="2200275" y="1946922"/>
                </a:lnTo>
                <a:lnTo>
                  <a:pt x="1038225" y="1946922"/>
                </a:lnTo>
                <a:cubicBezTo>
                  <a:pt x="1050699" y="1889492"/>
                  <a:pt x="918494" y="1862519"/>
                  <a:pt x="930968" y="1805089"/>
                </a:cubicBezTo>
                <a:lnTo>
                  <a:pt x="1104900" y="1632597"/>
                </a:lnTo>
                <a:lnTo>
                  <a:pt x="609600" y="1508772"/>
                </a:lnTo>
                <a:lnTo>
                  <a:pt x="123825" y="1089672"/>
                </a:lnTo>
                <a:lnTo>
                  <a:pt x="0" y="680097"/>
                </a:lnTo>
                <a:lnTo>
                  <a:pt x="0" y="251472"/>
                </a:lnTo>
                <a:lnTo>
                  <a:pt x="329515" y="0"/>
                </a:lnTo>
                <a:close/>
              </a:path>
            </a:pathLst>
          </a:custGeom>
          <a:solidFill>
            <a:srgbClr val="98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F20A58A-5C82-4226-A24E-883E33226D76}"/>
              </a:ext>
            </a:extLst>
          </p:cNvPr>
          <p:cNvSpPr/>
          <p:nvPr/>
        </p:nvSpPr>
        <p:spPr>
          <a:xfrm>
            <a:off x="3489144" y="2740980"/>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4">
            <a:extLst>
              <a:ext uri="{FF2B5EF4-FFF2-40B4-BE49-F238E27FC236}">
                <a16:creationId xmlns:a16="http://schemas.microsoft.com/office/drawing/2014/main" id="{68CE891C-09CF-41C3-B3F9-BE044F0FC58D}"/>
              </a:ext>
            </a:extLst>
          </p:cNvPr>
          <p:cNvSpPr/>
          <p:nvPr/>
        </p:nvSpPr>
        <p:spPr>
          <a:xfrm flipH="1">
            <a:off x="4866014" y="2758139"/>
            <a:ext cx="1111326" cy="540983"/>
          </a:xfrm>
          <a:custGeom>
            <a:avLst/>
            <a:gdLst>
              <a:gd name="connsiteX0" fmla="*/ 0 w 1054176"/>
              <a:gd name="connsiteY0" fmla="*/ 91884 h 551290"/>
              <a:gd name="connsiteX1" fmla="*/ 91884 w 1054176"/>
              <a:gd name="connsiteY1" fmla="*/ 0 h 551290"/>
              <a:gd name="connsiteX2" fmla="*/ 962292 w 1054176"/>
              <a:gd name="connsiteY2" fmla="*/ 0 h 551290"/>
              <a:gd name="connsiteX3" fmla="*/ 1054176 w 1054176"/>
              <a:gd name="connsiteY3" fmla="*/ 91884 h 551290"/>
              <a:gd name="connsiteX4" fmla="*/ 1054176 w 1054176"/>
              <a:gd name="connsiteY4" fmla="*/ 459406 h 551290"/>
              <a:gd name="connsiteX5" fmla="*/ 962292 w 1054176"/>
              <a:gd name="connsiteY5" fmla="*/ 551290 h 551290"/>
              <a:gd name="connsiteX6" fmla="*/ 91884 w 1054176"/>
              <a:gd name="connsiteY6" fmla="*/ 551290 h 551290"/>
              <a:gd name="connsiteX7" fmla="*/ 0 w 1054176"/>
              <a:gd name="connsiteY7" fmla="*/ 459406 h 551290"/>
              <a:gd name="connsiteX8" fmla="*/ 0 w 105417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10934 w 1073226"/>
              <a:gd name="connsiteY6" fmla="*/ 551290 h 551290"/>
              <a:gd name="connsiteX7" fmla="*/ 0 w 1073226"/>
              <a:gd name="connsiteY7" fmla="*/ 316531 h 551290"/>
              <a:gd name="connsiteX8" fmla="*/ 19050 w 1073226"/>
              <a:gd name="connsiteY8" fmla="*/ 91884 h 551290"/>
              <a:gd name="connsiteX0" fmla="*/ 19050 w 1073226"/>
              <a:gd name="connsiteY0" fmla="*/ 91884 h 551290"/>
              <a:gd name="connsiteX1" fmla="*/ 110934 w 1073226"/>
              <a:gd name="connsiteY1" fmla="*/ 0 h 551290"/>
              <a:gd name="connsiteX2" fmla="*/ 981342 w 1073226"/>
              <a:gd name="connsiteY2" fmla="*/ 0 h 551290"/>
              <a:gd name="connsiteX3" fmla="*/ 1073226 w 1073226"/>
              <a:gd name="connsiteY3" fmla="*/ 91884 h 551290"/>
              <a:gd name="connsiteX4" fmla="*/ 1073226 w 1073226"/>
              <a:gd name="connsiteY4" fmla="*/ 459406 h 551290"/>
              <a:gd name="connsiteX5" fmla="*/ 981342 w 1073226"/>
              <a:gd name="connsiteY5" fmla="*/ 551290 h 551290"/>
              <a:gd name="connsiteX6" fmla="*/ 120459 w 1073226"/>
              <a:gd name="connsiteY6" fmla="*/ 417940 h 551290"/>
              <a:gd name="connsiteX7" fmla="*/ 0 w 1073226"/>
              <a:gd name="connsiteY7" fmla="*/ 316531 h 551290"/>
              <a:gd name="connsiteX8" fmla="*/ 19050 w 1073226"/>
              <a:gd name="connsiteY8" fmla="*/ 91884 h 551290"/>
              <a:gd name="connsiteX0" fmla="*/ 19050 w 1073226"/>
              <a:gd name="connsiteY0" fmla="*/ 91884 h 532240"/>
              <a:gd name="connsiteX1" fmla="*/ 110934 w 1073226"/>
              <a:gd name="connsiteY1" fmla="*/ 0 h 532240"/>
              <a:gd name="connsiteX2" fmla="*/ 981342 w 1073226"/>
              <a:gd name="connsiteY2" fmla="*/ 0 h 532240"/>
              <a:gd name="connsiteX3" fmla="*/ 1073226 w 1073226"/>
              <a:gd name="connsiteY3" fmla="*/ 91884 h 532240"/>
              <a:gd name="connsiteX4" fmla="*/ 1073226 w 1073226"/>
              <a:gd name="connsiteY4" fmla="*/ 459406 h 532240"/>
              <a:gd name="connsiteX5" fmla="*/ 590817 w 1073226"/>
              <a:gd name="connsiteY5" fmla="*/ 532240 h 532240"/>
              <a:gd name="connsiteX6" fmla="*/ 120459 w 1073226"/>
              <a:gd name="connsiteY6" fmla="*/ 417940 h 532240"/>
              <a:gd name="connsiteX7" fmla="*/ 0 w 1073226"/>
              <a:gd name="connsiteY7" fmla="*/ 316531 h 532240"/>
              <a:gd name="connsiteX8" fmla="*/ 19050 w 1073226"/>
              <a:gd name="connsiteY8" fmla="*/ 91884 h 532240"/>
              <a:gd name="connsiteX0" fmla="*/ 19050 w 1111326"/>
              <a:gd name="connsiteY0" fmla="*/ 91884 h 532240"/>
              <a:gd name="connsiteX1" fmla="*/ 110934 w 1111326"/>
              <a:gd name="connsiteY1" fmla="*/ 0 h 532240"/>
              <a:gd name="connsiteX2" fmla="*/ 981342 w 1111326"/>
              <a:gd name="connsiteY2" fmla="*/ 0 h 532240"/>
              <a:gd name="connsiteX3" fmla="*/ 1073226 w 1111326"/>
              <a:gd name="connsiteY3" fmla="*/ 91884 h 532240"/>
              <a:gd name="connsiteX4" fmla="*/ 1111326 w 1111326"/>
              <a:gd name="connsiteY4" fmla="*/ 354631 h 532240"/>
              <a:gd name="connsiteX5" fmla="*/ 590817 w 1111326"/>
              <a:gd name="connsiteY5" fmla="*/ 532240 h 532240"/>
              <a:gd name="connsiteX6" fmla="*/ 120459 w 1111326"/>
              <a:gd name="connsiteY6" fmla="*/ 417940 h 532240"/>
              <a:gd name="connsiteX7" fmla="*/ 0 w 1111326"/>
              <a:gd name="connsiteY7" fmla="*/ 316531 h 532240"/>
              <a:gd name="connsiteX8" fmla="*/ 19050 w 1111326"/>
              <a:gd name="connsiteY8" fmla="*/ 91884 h 532240"/>
              <a:gd name="connsiteX0" fmla="*/ 19050 w 1111326"/>
              <a:gd name="connsiteY0" fmla="*/ 91884 h 540983"/>
              <a:gd name="connsiteX1" fmla="*/ 110934 w 1111326"/>
              <a:gd name="connsiteY1" fmla="*/ 0 h 540983"/>
              <a:gd name="connsiteX2" fmla="*/ 981342 w 1111326"/>
              <a:gd name="connsiteY2" fmla="*/ 0 h 540983"/>
              <a:gd name="connsiteX3" fmla="*/ 1073226 w 1111326"/>
              <a:gd name="connsiteY3" fmla="*/ 91884 h 540983"/>
              <a:gd name="connsiteX4" fmla="*/ 1111326 w 1111326"/>
              <a:gd name="connsiteY4" fmla="*/ 354631 h 540983"/>
              <a:gd name="connsiteX5" fmla="*/ 882831 w 1111326"/>
              <a:gd name="connsiteY5" fmla="*/ 516570 h 540983"/>
              <a:gd name="connsiteX6" fmla="*/ 590817 w 1111326"/>
              <a:gd name="connsiteY6" fmla="*/ 532240 h 540983"/>
              <a:gd name="connsiteX7" fmla="*/ 120459 w 1111326"/>
              <a:gd name="connsiteY7" fmla="*/ 417940 h 540983"/>
              <a:gd name="connsiteX8" fmla="*/ 0 w 1111326"/>
              <a:gd name="connsiteY8" fmla="*/ 316531 h 540983"/>
              <a:gd name="connsiteX9" fmla="*/ 19050 w 1111326"/>
              <a:gd name="connsiteY9" fmla="*/ 91884 h 54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326" h="540983">
                <a:moveTo>
                  <a:pt x="19050" y="91884"/>
                </a:moveTo>
                <a:cubicBezTo>
                  <a:pt x="19050" y="41138"/>
                  <a:pt x="60188" y="0"/>
                  <a:pt x="110934" y="0"/>
                </a:cubicBezTo>
                <a:lnTo>
                  <a:pt x="981342" y="0"/>
                </a:lnTo>
                <a:cubicBezTo>
                  <a:pt x="1032088" y="0"/>
                  <a:pt x="1073226" y="41138"/>
                  <a:pt x="1073226" y="91884"/>
                </a:cubicBezTo>
                <a:lnTo>
                  <a:pt x="1111326" y="354631"/>
                </a:lnTo>
                <a:cubicBezTo>
                  <a:pt x="1066894" y="422237"/>
                  <a:pt x="969582" y="486969"/>
                  <a:pt x="882831" y="516570"/>
                </a:cubicBezTo>
                <a:cubicBezTo>
                  <a:pt x="796080" y="546171"/>
                  <a:pt x="705179" y="545503"/>
                  <a:pt x="590817" y="532240"/>
                </a:cubicBezTo>
                <a:lnTo>
                  <a:pt x="120459" y="417940"/>
                </a:lnTo>
                <a:cubicBezTo>
                  <a:pt x="69713" y="417940"/>
                  <a:pt x="0" y="367277"/>
                  <a:pt x="0" y="316531"/>
                </a:cubicBezTo>
                <a:cubicBezTo>
                  <a:pt x="0" y="194024"/>
                  <a:pt x="19050" y="214391"/>
                  <a:pt x="19050" y="91884"/>
                </a:cubicBezTo>
                <a:close/>
              </a:path>
            </a:pathLst>
          </a:custGeom>
          <a:solidFill>
            <a:schemeClr val="accent1">
              <a:alpha val="1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9C522F72-AA41-4342-A9C9-7441D44FA2DB}"/>
              </a:ext>
            </a:extLst>
          </p:cNvPr>
          <p:cNvSpPr/>
          <p:nvPr/>
        </p:nvSpPr>
        <p:spPr>
          <a:xfrm rot="15527264">
            <a:off x="3213864" y="2804405"/>
            <a:ext cx="294953" cy="402427"/>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6">
            <a:extLst>
              <a:ext uri="{FF2B5EF4-FFF2-40B4-BE49-F238E27FC236}">
                <a16:creationId xmlns:a16="http://schemas.microsoft.com/office/drawing/2014/main" id="{FDA4C175-5E63-458F-9577-28AC74EDD58F}"/>
              </a:ext>
            </a:extLst>
          </p:cNvPr>
          <p:cNvSpPr/>
          <p:nvPr/>
        </p:nvSpPr>
        <p:spPr>
          <a:xfrm rot="6072736" flipH="1">
            <a:off x="5908552" y="2865244"/>
            <a:ext cx="294953" cy="251376"/>
          </a:xfrm>
          <a:custGeom>
            <a:avLst/>
            <a:gdLst>
              <a:gd name="connsiteX0" fmla="*/ 0 w 261202"/>
              <a:gd name="connsiteY0" fmla="*/ 327764 h 327764"/>
              <a:gd name="connsiteX1" fmla="*/ 65301 w 261202"/>
              <a:gd name="connsiteY1" fmla="*/ 0 h 327764"/>
              <a:gd name="connsiteX2" fmla="*/ 195902 w 261202"/>
              <a:gd name="connsiteY2" fmla="*/ 0 h 327764"/>
              <a:gd name="connsiteX3" fmla="*/ 261202 w 261202"/>
              <a:gd name="connsiteY3" fmla="*/ 327764 h 327764"/>
              <a:gd name="connsiteX4" fmla="*/ 0 w 261202"/>
              <a:gd name="connsiteY4" fmla="*/ 327764 h 327764"/>
              <a:gd name="connsiteX0" fmla="*/ 0 w 294953"/>
              <a:gd name="connsiteY0" fmla="*/ 327764 h 402427"/>
              <a:gd name="connsiteX1" fmla="*/ 65301 w 294953"/>
              <a:gd name="connsiteY1" fmla="*/ 0 h 402427"/>
              <a:gd name="connsiteX2" fmla="*/ 195902 w 294953"/>
              <a:gd name="connsiteY2" fmla="*/ 0 h 402427"/>
              <a:gd name="connsiteX3" fmla="*/ 294953 w 294953"/>
              <a:gd name="connsiteY3" fmla="*/ 402427 h 402427"/>
              <a:gd name="connsiteX4" fmla="*/ 0 w 294953"/>
              <a:gd name="connsiteY4" fmla="*/ 327764 h 40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3" h="402427">
                <a:moveTo>
                  <a:pt x="0" y="327764"/>
                </a:moveTo>
                <a:lnTo>
                  <a:pt x="65301" y="0"/>
                </a:lnTo>
                <a:lnTo>
                  <a:pt x="195902" y="0"/>
                </a:lnTo>
                <a:lnTo>
                  <a:pt x="294953" y="402427"/>
                </a:lnTo>
                <a:lnTo>
                  <a:pt x="0" y="3277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C66D5BF-37C2-487B-88AE-0404A9B987DC}"/>
              </a:ext>
            </a:extLst>
          </p:cNvPr>
          <p:cNvSpPr/>
          <p:nvPr/>
        </p:nvSpPr>
        <p:spPr>
          <a:xfrm>
            <a:off x="4562370" y="2821831"/>
            <a:ext cx="371580" cy="152560"/>
          </a:xfrm>
          <a:custGeom>
            <a:avLst/>
            <a:gdLst>
              <a:gd name="connsiteX0" fmla="*/ 0 w 371580"/>
              <a:gd name="connsiteY0" fmla="*/ 0 h 152560"/>
              <a:gd name="connsiteX1" fmla="*/ 371580 w 371580"/>
              <a:gd name="connsiteY1" fmla="*/ 0 h 152560"/>
              <a:gd name="connsiteX2" fmla="*/ 371580 w 371580"/>
              <a:gd name="connsiteY2" fmla="*/ 152560 h 152560"/>
              <a:gd name="connsiteX3" fmla="*/ 0 w 371580"/>
              <a:gd name="connsiteY3" fmla="*/ 152560 h 152560"/>
              <a:gd name="connsiteX4" fmla="*/ 0 w 371580"/>
              <a:gd name="connsiteY4" fmla="*/ 0 h 152560"/>
              <a:gd name="connsiteX0" fmla="*/ 0 w 371580"/>
              <a:gd name="connsiteY0" fmla="*/ 0 h 152560"/>
              <a:gd name="connsiteX1" fmla="*/ 371580 w 371580"/>
              <a:gd name="connsiteY1" fmla="*/ 0 h 152560"/>
              <a:gd name="connsiteX2" fmla="*/ 371580 w 371580"/>
              <a:gd name="connsiteY2" fmla="*/ 152560 h 152560"/>
              <a:gd name="connsiteX3" fmla="*/ 200130 w 371580"/>
              <a:gd name="connsiteY3" fmla="*/ 92819 h 152560"/>
              <a:gd name="connsiteX4" fmla="*/ 0 w 371580"/>
              <a:gd name="connsiteY4" fmla="*/ 152560 h 152560"/>
              <a:gd name="connsiteX5" fmla="*/ 0 w 371580"/>
              <a:gd name="connsiteY5" fmla="*/ 0 h 1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80" h="152560">
                <a:moveTo>
                  <a:pt x="0" y="0"/>
                </a:moveTo>
                <a:lnTo>
                  <a:pt x="371580" y="0"/>
                </a:lnTo>
                <a:lnTo>
                  <a:pt x="371580" y="152560"/>
                </a:lnTo>
                <a:cubicBezTo>
                  <a:pt x="314430" y="151696"/>
                  <a:pt x="257280" y="93683"/>
                  <a:pt x="200130" y="92819"/>
                </a:cubicBezTo>
                <a:lnTo>
                  <a:pt x="0" y="15256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AFF299F-43A0-4CA4-B4B8-EE90DFACBDC1}"/>
              </a:ext>
            </a:extLst>
          </p:cNvPr>
          <p:cNvSpPr/>
          <p:nvPr/>
        </p:nvSpPr>
        <p:spPr>
          <a:xfrm>
            <a:off x="3174585" y="4048125"/>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0430108-15CE-4526-829C-DDC89293D219}"/>
              </a:ext>
            </a:extLst>
          </p:cNvPr>
          <p:cNvSpPr/>
          <p:nvPr/>
        </p:nvSpPr>
        <p:spPr>
          <a:xfrm>
            <a:off x="5957897" y="3979038"/>
            <a:ext cx="137160" cy="137160"/>
          </a:xfrm>
          <a:prstGeom prst="ellipse">
            <a:avLst/>
          </a:prstGeom>
          <a:gradFill>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oon 27">
            <a:extLst>
              <a:ext uri="{FF2B5EF4-FFF2-40B4-BE49-F238E27FC236}">
                <a16:creationId xmlns:a16="http://schemas.microsoft.com/office/drawing/2014/main" id="{29ECACEB-93C3-4C04-9C13-F8AFB3112308}"/>
              </a:ext>
            </a:extLst>
          </p:cNvPr>
          <p:cNvSpPr/>
          <p:nvPr/>
        </p:nvSpPr>
        <p:spPr>
          <a:xfrm rot="5400000">
            <a:off x="5213274" y="2132351"/>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7">
            <a:extLst>
              <a:ext uri="{FF2B5EF4-FFF2-40B4-BE49-F238E27FC236}">
                <a16:creationId xmlns:a16="http://schemas.microsoft.com/office/drawing/2014/main" id="{C37AA05E-06D6-46E8-9A53-406E89E3937B}"/>
              </a:ext>
            </a:extLst>
          </p:cNvPr>
          <p:cNvSpPr/>
          <p:nvPr/>
        </p:nvSpPr>
        <p:spPr>
          <a:xfrm rot="16200000" flipH="1">
            <a:off x="3932991" y="2132352"/>
            <a:ext cx="248809" cy="831784"/>
          </a:xfrm>
          <a:custGeom>
            <a:avLst/>
            <a:gdLst>
              <a:gd name="connsiteX0" fmla="*/ 246235 w 246235"/>
              <a:gd name="connsiteY0" fmla="*/ 828101 h 828101"/>
              <a:gd name="connsiteX1" fmla="*/ 0 w 246235"/>
              <a:gd name="connsiteY1" fmla="*/ 414050 h 828101"/>
              <a:gd name="connsiteX2" fmla="*/ 246235 w 246235"/>
              <a:gd name="connsiteY2" fmla="*/ -1 h 828101"/>
              <a:gd name="connsiteX3" fmla="*/ 123117 w 246235"/>
              <a:gd name="connsiteY3" fmla="*/ 414050 h 828101"/>
              <a:gd name="connsiteX4" fmla="*/ 246235 w 246235"/>
              <a:gd name="connsiteY4" fmla="*/ 828101 h 828101"/>
              <a:gd name="connsiteX0" fmla="*/ 246235 w 248809"/>
              <a:gd name="connsiteY0" fmla="*/ 831784 h 831784"/>
              <a:gd name="connsiteX1" fmla="*/ 0 w 248809"/>
              <a:gd name="connsiteY1" fmla="*/ 417733 h 831784"/>
              <a:gd name="connsiteX2" fmla="*/ 246235 w 248809"/>
              <a:gd name="connsiteY2" fmla="*/ 3682 h 831784"/>
              <a:gd name="connsiteX3" fmla="*/ 109812 w 248809"/>
              <a:gd name="connsiteY3" fmla="*/ 219545 h 831784"/>
              <a:gd name="connsiteX4" fmla="*/ 123117 w 248809"/>
              <a:gd name="connsiteY4" fmla="*/ 417733 h 831784"/>
              <a:gd name="connsiteX5" fmla="*/ 246235 w 248809"/>
              <a:gd name="connsiteY5" fmla="*/ 831784 h 8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09" h="831784">
                <a:moveTo>
                  <a:pt x="246235" y="831784"/>
                </a:moveTo>
                <a:cubicBezTo>
                  <a:pt x="110243" y="831784"/>
                  <a:pt x="0" y="646407"/>
                  <a:pt x="0" y="417733"/>
                </a:cubicBezTo>
                <a:cubicBezTo>
                  <a:pt x="0" y="189059"/>
                  <a:pt x="223171" y="35126"/>
                  <a:pt x="246235" y="3682"/>
                </a:cubicBezTo>
                <a:cubicBezTo>
                  <a:pt x="269299" y="-27762"/>
                  <a:pt x="130332" y="150537"/>
                  <a:pt x="109812" y="219545"/>
                </a:cubicBezTo>
                <a:cubicBezTo>
                  <a:pt x="89292" y="288553"/>
                  <a:pt x="100380" y="315693"/>
                  <a:pt x="123117" y="417733"/>
                </a:cubicBezTo>
                <a:cubicBezTo>
                  <a:pt x="145854" y="519773"/>
                  <a:pt x="168730" y="734040"/>
                  <a:pt x="246235" y="831784"/>
                </a:cubicBezTo>
                <a:close/>
              </a:path>
            </a:pathLst>
          </a:custGeom>
          <a:solidFill>
            <a:srgbClr val="1715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hidden="1">
            <a:extLst>
              <a:ext uri="{FF2B5EF4-FFF2-40B4-BE49-F238E27FC236}">
                <a16:creationId xmlns:a16="http://schemas.microsoft.com/office/drawing/2014/main" id="{EE919F8C-3F70-4C52-A814-5C058A4AD7A6}"/>
              </a:ext>
            </a:extLst>
          </p:cNvPr>
          <p:cNvSpPr/>
          <p:nvPr/>
        </p:nvSpPr>
        <p:spPr>
          <a:xfrm>
            <a:off x="4189819" y="4174779"/>
            <a:ext cx="952431" cy="314325"/>
          </a:xfrm>
          <a:custGeom>
            <a:avLst/>
            <a:gdLst>
              <a:gd name="connsiteX0" fmla="*/ 571500 w 1019175"/>
              <a:gd name="connsiteY0" fmla="*/ 19050 h 314325"/>
              <a:gd name="connsiteX1" fmla="*/ 666750 w 1019175"/>
              <a:gd name="connsiteY1" fmla="*/ 0 h 314325"/>
              <a:gd name="connsiteX2" fmla="*/ 838200 w 1019175"/>
              <a:gd name="connsiteY2" fmla="*/ 76200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76225 w 1019175"/>
              <a:gd name="connsiteY8" fmla="*/ 38100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265714 w 1019175"/>
              <a:gd name="connsiteY8" fmla="*/ 6569 h 314325"/>
              <a:gd name="connsiteX9" fmla="*/ 504825 w 1019175"/>
              <a:gd name="connsiteY9" fmla="*/ 19050 h 314325"/>
              <a:gd name="connsiteX10" fmla="*/ 571500 w 1019175"/>
              <a:gd name="connsiteY10" fmla="*/ 19050 h 314325"/>
              <a:gd name="connsiteX0" fmla="*/ 571500 w 1019175"/>
              <a:gd name="connsiteY0" fmla="*/ 19050 h 314325"/>
              <a:gd name="connsiteX1" fmla="*/ 666750 w 1019175"/>
              <a:gd name="connsiteY1" fmla="*/ 0 h 314325"/>
              <a:gd name="connsiteX2" fmla="*/ 848711 w 1019175"/>
              <a:gd name="connsiteY2" fmla="*/ 55179 h 314325"/>
              <a:gd name="connsiteX3" fmla="*/ 1019175 w 1019175"/>
              <a:gd name="connsiteY3" fmla="*/ 209550 h 314325"/>
              <a:gd name="connsiteX4" fmla="*/ 800100 w 1019175"/>
              <a:gd name="connsiteY4" fmla="*/ 304800 h 314325"/>
              <a:gd name="connsiteX5" fmla="*/ 523875 w 1019175"/>
              <a:gd name="connsiteY5" fmla="*/ 314325 h 314325"/>
              <a:gd name="connsiteX6" fmla="*/ 209550 w 1019175"/>
              <a:gd name="connsiteY6" fmla="*/ 257175 h 314325"/>
              <a:gd name="connsiteX7" fmla="*/ 0 w 1019175"/>
              <a:gd name="connsiteY7" fmla="*/ 200025 h 314325"/>
              <a:gd name="connsiteX8" fmla="*/ 78493 w 1019175"/>
              <a:gd name="connsiteY8" fmla="*/ 113557 h 314325"/>
              <a:gd name="connsiteX9" fmla="*/ 265714 w 1019175"/>
              <a:gd name="connsiteY9" fmla="*/ 6569 h 314325"/>
              <a:gd name="connsiteX10" fmla="*/ 504825 w 1019175"/>
              <a:gd name="connsiteY10" fmla="*/ 19050 h 314325"/>
              <a:gd name="connsiteX11" fmla="*/ 571500 w 1019175"/>
              <a:gd name="connsiteY11" fmla="*/ 19050 h 314325"/>
              <a:gd name="connsiteX0" fmla="*/ 548140 w 995815"/>
              <a:gd name="connsiteY0" fmla="*/ 19050 h 314325"/>
              <a:gd name="connsiteX1" fmla="*/ 643390 w 995815"/>
              <a:gd name="connsiteY1" fmla="*/ 0 h 314325"/>
              <a:gd name="connsiteX2" fmla="*/ 825351 w 995815"/>
              <a:gd name="connsiteY2" fmla="*/ 55179 h 314325"/>
              <a:gd name="connsiteX3" fmla="*/ 995815 w 995815"/>
              <a:gd name="connsiteY3" fmla="*/ 209550 h 314325"/>
              <a:gd name="connsiteX4" fmla="*/ 776740 w 995815"/>
              <a:gd name="connsiteY4" fmla="*/ 304800 h 314325"/>
              <a:gd name="connsiteX5" fmla="*/ 500515 w 995815"/>
              <a:gd name="connsiteY5" fmla="*/ 314325 h 314325"/>
              <a:gd name="connsiteX6" fmla="*/ 186190 w 995815"/>
              <a:gd name="connsiteY6" fmla="*/ 257175 h 314325"/>
              <a:gd name="connsiteX7" fmla="*/ 0 w 995815"/>
              <a:gd name="connsiteY7" fmla="*/ 169990 h 314325"/>
              <a:gd name="connsiteX8" fmla="*/ 55133 w 995815"/>
              <a:gd name="connsiteY8" fmla="*/ 113557 h 314325"/>
              <a:gd name="connsiteX9" fmla="*/ 242354 w 995815"/>
              <a:gd name="connsiteY9" fmla="*/ 6569 h 314325"/>
              <a:gd name="connsiteX10" fmla="*/ 481465 w 995815"/>
              <a:gd name="connsiteY10" fmla="*/ 19050 h 314325"/>
              <a:gd name="connsiteX11" fmla="*/ 548140 w 995815"/>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825351 w 952431"/>
              <a:gd name="connsiteY2" fmla="*/ 55179 h 314325"/>
              <a:gd name="connsiteX3" fmla="*/ 952431 w 952431"/>
              <a:gd name="connsiteY3" fmla="*/ 186190 h 314325"/>
              <a:gd name="connsiteX4" fmla="*/ 776740 w 952431"/>
              <a:gd name="connsiteY4" fmla="*/ 304800 h 314325"/>
              <a:gd name="connsiteX5" fmla="*/ 500515 w 952431"/>
              <a:gd name="connsiteY5" fmla="*/ 314325 h 314325"/>
              <a:gd name="connsiteX6" fmla="*/ 186190 w 952431"/>
              <a:gd name="connsiteY6" fmla="*/ 257175 h 314325"/>
              <a:gd name="connsiteX7" fmla="*/ 0 w 952431"/>
              <a:gd name="connsiteY7" fmla="*/ 169990 h 314325"/>
              <a:gd name="connsiteX8" fmla="*/ 55133 w 952431"/>
              <a:gd name="connsiteY8" fmla="*/ 113557 h 314325"/>
              <a:gd name="connsiteX9" fmla="*/ 242354 w 952431"/>
              <a:gd name="connsiteY9" fmla="*/ 6569 h 314325"/>
              <a:gd name="connsiteX10" fmla="*/ 481465 w 952431"/>
              <a:gd name="connsiteY10" fmla="*/ 19050 h 314325"/>
              <a:gd name="connsiteX11" fmla="*/ 548140 w 952431"/>
              <a:gd name="connsiteY11" fmla="*/ 19050 h 314325"/>
              <a:gd name="connsiteX0" fmla="*/ 548140 w 952431"/>
              <a:gd name="connsiteY0" fmla="*/ 19050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19050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0 w 952431"/>
              <a:gd name="connsiteY8" fmla="*/ 169990 h 314325"/>
              <a:gd name="connsiteX9" fmla="*/ 55133 w 952431"/>
              <a:gd name="connsiteY9" fmla="*/ 113557 h 314325"/>
              <a:gd name="connsiteX10" fmla="*/ 242354 w 952431"/>
              <a:gd name="connsiteY10" fmla="*/ 6569 h 314325"/>
              <a:gd name="connsiteX11" fmla="*/ 481465 w 952431"/>
              <a:gd name="connsiteY11" fmla="*/ 19050 h 314325"/>
              <a:gd name="connsiteX12" fmla="*/ 548140 w 952431"/>
              <a:gd name="connsiteY12" fmla="*/ 55759 h 314325"/>
              <a:gd name="connsiteX0" fmla="*/ 548140 w 952431"/>
              <a:gd name="connsiteY0" fmla="*/ 55759 h 314325"/>
              <a:gd name="connsiteX1" fmla="*/ 643390 w 952431"/>
              <a:gd name="connsiteY1" fmla="*/ 0 h 314325"/>
              <a:gd name="connsiteX2" fmla="*/ 722578 w 952431"/>
              <a:gd name="connsiteY2" fmla="*/ 13440 h 314325"/>
              <a:gd name="connsiteX3" fmla="*/ 825351 w 952431"/>
              <a:gd name="connsiteY3" fmla="*/ 55179 h 314325"/>
              <a:gd name="connsiteX4" fmla="*/ 952431 w 952431"/>
              <a:gd name="connsiteY4" fmla="*/ 186190 h 314325"/>
              <a:gd name="connsiteX5" fmla="*/ 776740 w 952431"/>
              <a:gd name="connsiteY5" fmla="*/ 304800 h 314325"/>
              <a:gd name="connsiteX6" fmla="*/ 500515 w 952431"/>
              <a:gd name="connsiteY6" fmla="*/ 314325 h 314325"/>
              <a:gd name="connsiteX7" fmla="*/ 186190 w 952431"/>
              <a:gd name="connsiteY7" fmla="*/ 257175 h 314325"/>
              <a:gd name="connsiteX8" fmla="*/ 48458 w 952431"/>
              <a:gd name="connsiteY8" fmla="*/ 213674 h 314325"/>
              <a:gd name="connsiteX9" fmla="*/ 0 w 952431"/>
              <a:gd name="connsiteY9" fmla="*/ 169990 h 314325"/>
              <a:gd name="connsiteX10" fmla="*/ 55133 w 952431"/>
              <a:gd name="connsiteY10" fmla="*/ 113557 h 314325"/>
              <a:gd name="connsiteX11" fmla="*/ 242354 w 952431"/>
              <a:gd name="connsiteY11" fmla="*/ 6569 h 314325"/>
              <a:gd name="connsiteX12" fmla="*/ 481465 w 952431"/>
              <a:gd name="connsiteY12" fmla="*/ 19050 h 314325"/>
              <a:gd name="connsiteX13" fmla="*/ 548140 w 952431"/>
              <a:gd name="connsiteY13" fmla="*/ 5575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31" h="314325">
                <a:moveTo>
                  <a:pt x="548140" y="55759"/>
                </a:moveTo>
                <a:lnTo>
                  <a:pt x="643390" y="0"/>
                </a:lnTo>
                <a:cubicBezTo>
                  <a:pt x="667561" y="8930"/>
                  <a:pt x="698407" y="4510"/>
                  <a:pt x="722578" y="13440"/>
                </a:cubicBezTo>
                <a:lnTo>
                  <a:pt x="825351" y="55179"/>
                </a:lnTo>
                <a:lnTo>
                  <a:pt x="952431" y="186190"/>
                </a:lnTo>
                <a:cubicBezTo>
                  <a:pt x="907216" y="252425"/>
                  <a:pt x="835304" y="265263"/>
                  <a:pt x="776740" y="304800"/>
                </a:cubicBezTo>
                <a:lnTo>
                  <a:pt x="500515" y="314325"/>
                </a:lnTo>
                <a:lnTo>
                  <a:pt x="186190" y="257175"/>
                </a:lnTo>
                <a:cubicBezTo>
                  <a:pt x="154741" y="240450"/>
                  <a:pt x="79907" y="230399"/>
                  <a:pt x="48458" y="213674"/>
                </a:cubicBezTo>
                <a:lnTo>
                  <a:pt x="0" y="169990"/>
                </a:lnTo>
                <a:cubicBezTo>
                  <a:pt x="38401" y="141167"/>
                  <a:pt x="16732" y="142380"/>
                  <a:pt x="55133" y="113557"/>
                </a:cubicBezTo>
                <a:lnTo>
                  <a:pt x="242354" y="6569"/>
                </a:lnTo>
                <a:lnTo>
                  <a:pt x="481465" y="19050"/>
                </a:lnTo>
                <a:lnTo>
                  <a:pt x="548140" y="55759"/>
                </a:lnTo>
                <a:close/>
              </a:path>
            </a:pathLst>
          </a:custGeom>
          <a:solidFill>
            <a:srgbClr val="B6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hidden="1">
            <a:extLst>
              <a:ext uri="{FF2B5EF4-FFF2-40B4-BE49-F238E27FC236}">
                <a16:creationId xmlns:a16="http://schemas.microsoft.com/office/drawing/2014/main" id="{A89B64A8-2623-4ED6-9E8A-BBC0C6893B1F}"/>
              </a:ext>
            </a:extLst>
          </p:cNvPr>
          <p:cNvSpPr/>
          <p:nvPr/>
        </p:nvSpPr>
        <p:spPr>
          <a:xfrm>
            <a:off x="5011698" y="2814966"/>
            <a:ext cx="581025" cy="192864"/>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35227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92864">
                <a:moveTo>
                  <a:pt x="0" y="126189"/>
                </a:moveTo>
                <a:lnTo>
                  <a:pt x="135227" y="0"/>
                </a:lnTo>
                <a:lnTo>
                  <a:pt x="428625" y="21414"/>
                </a:lnTo>
                <a:lnTo>
                  <a:pt x="581025" y="164289"/>
                </a:lnTo>
                <a:lnTo>
                  <a:pt x="381000" y="192864"/>
                </a:lnTo>
                <a:lnTo>
                  <a:pt x="152400" y="192864"/>
                </a:lnTo>
                <a:lnTo>
                  <a:pt x="0" y="126189"/>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hidden="1">
            <a:extLst>
              <a:ext uri="{FF2B5EF4-FFF2-40B4-BE49-F238E27FC236}">
                <a16:creationId xmlns:a16="http://schemas.microsoft.com/office/drawing/2014/main" id="{52D1A32D-F25A-4600-8935-AFD349F67069}"/>
              </a:ext>
            </a:extLst>
          </p:cNvPr>
          <p:cNvSpPr/>
          <p:nvPr/>
        </p:nvSpPr>
        <p:spPr>
          <a:xfrm flipH="1">
            <a:off x="3786210" y="2837146"/>
            <a:ext cx="581025" cy="180480"/>
          </a:xfrm>
          <a:custGeom>
            <a:avLst/>
            <a:gdLst>
              <a:gd name="connsiteX0" fmla="*/ 0 w 581025"/>
              <a:gd name="connsiteY0" fmla="*/ 142875 h 209550"/>
              <a:gd name="connsiteX1" fmla="*/ 161925 w 581025"/>
              <a:gd name="connsiteY1" fmla="*/ 0 h 209550"/>
              <a:gd name="connsiteX2" fmla="*/ 428625 w 581025"/>
              <a:gd name="connsiteY2" fmla="*/ 38100 h 209550"/>
              <a:gd name="connsiteX3" fmla="*/ 581025 w 581025"/>
              <a:gd name="connsiteY3" fmla="*/ 180975 h 209550"/>
              <a:gd name="connsiteX4" fmla="*/ 381000 w 581025"/>
              <a:gd name="connsiteY4" fmla="*/ 209550 h 209550"/>
              <a:gd name="connsiteX5" fmla="*/ 152400 w 581025"/>
              <a:gd name="connsiteY5" fmla="*/ 209550 h 209550"/>
              <a:gd name="connsiteX6" fmla="*/ 0 w 581025"/>
              <a:gd name="connsiteY6" fmla="*/ 142875 h 209550"/>
              <a:gd name="connsiteX0" fmla="*/ 0 w 581025"/>
              <a:gd name="connsiteY0" fmla="*/ 126189 h 192864"/>
              <a:gd name="connsiteX1" fmla="*/ 168599 w 581025"/>
              <a:gd name="connsiteY1" fmla="*/ 0 h 192864"/>
              <a:gd name="connsiteX2" fmla="*/ 428625 w 581025"/>
              <a:gd name="connsiteY2" fmla="*/ 21414 h 192864"/>
              <a:gd name="connsiteX3" fmla="*/ 581025 w 581025"/>
              <a:gd name="connsiteY3" fmla="*/ 164289 h 192864"/>
              <a:gd name="connsiteX4" fmla="*/ 381000 w 581025"/>
              <a:gd name="connsiteY4" fmla="*/ 192864 h 192864"/>
              <a:gd name="connsiteX5" fmla="*/ 152400 w 581025"/>
              <a:gd name="connsiteY5" fmla="*/ 192864 h 192864"/>
              <a:gd name="connsiteX6" fmla="*/ 0 w 581025"/>
              <a:gd name="connsiteY6" fmla="*/ 126189 h 192864"/>
              <a:gd name="connsiteX0" fmla="*/ 0 w 581025"/>
              <a:gd name="connsiteY0" fmla="*/ 126510 h 193185"/>
              <a:gd name="connsiteX1" fmla="*/ 168599 w 581025"/>
              <a:gd name="connsiteY1" fmla="*/ 321 h 193185"/>
              <a:gd name="connsiteX2" fmla="*/ 428625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26510 h 193185"/>
              <a:gd name="connsiteX1" fmla="*/ 168599 w 581025"/>
              <a:gd name="connsiteY1" fmla="*/ 321 h 193185"/>
              <a:gd name="connsiteX2" fmla="*/ 465334 w 581025"/>
              <a:gd name="connsiteY2" fmla="*/ 21735 h 193185"/>
              <a:gd name="connsiteX3" fmla="*/ 581025 w 581025"/>
              <a:gd name="connsiteY3" fmla="*/ 164610 h 193185"/>
              <a:gd name="connsiteX4" fmla="*/ 381000 w 581025"/>
              <a:gd name="connsiteY4" fmla="*/ 193185 h 193185"/>
              <a:gd name="connsiteX5" fmla="*/ 152400 w 581025"/>
              <a:gd name="connsiteY5" fmla="*/ 193185 h 193185"/>
              <a:gd name="connsiteX6" fmla="*/ 0 w 581025"/>
              <a:gd name="connsiteY6" fmla="*/ 126510 h 193185"/>
              <a:gd name="connsiteX0" fmla="*/ 0 w 581025"/>
              <a:gd name="connsiteY0" fmla="*/ 113805 h 180480"/>
              <a:gd name="connsiteX1" fmla="*/ 178610 w 581025"/>
              <a:gd name="connsiteY1" fmla="*/ 965 h 180480"/>
              <a:gd name="connsiteX2" fmla="*/ 465334 w 581025"/>
              <a:gd name="connsiteY2" fmla="*/ 9030 h 180480"/>
              <a:gd name="connsiteX3" fmla="*/ 581025 w 581025"/>
              <a:gd name="connsiteY3" fmla="*/ 151905 h 180480"/>
              <a:gd name="connsiteX4" fmla="*/ 381000 w 581025"/>
              <a:gd name="connsiteY4" fmla="*/ 180480 h 180480"/>
              <a:gd name="connsiteX5" fmla="*/ 152400 w 581025"/>
              <a:gd name="connsiteY5" fmla="*/ 180480 h 180480"/>
              <a:gd name="connsiteX6" fmla="*/ 0 w 581025"/>
              <a:gd name="connsiteY6" fmla="*/ 113805 h 1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180480">
                <a:moveTo>
                  <a:pt x="0" y="113805"/>
                </a:moveTo>
                <a:lnTo>
                  <a:pt x="178610" y="965"/>
                </a:lnTo>
                <a:cubicBezTo>
                  <a:pt x="278634" y="-1909"/>
                  <a:pt x="378659" y="1892"/>
                  <a:pt x="465334" y="9030"/>
                </a:cubicBezTo>
                <a:lnTo>
                  <a:pt x="581025" y="151905"/>
                </a:lnTo>
                <a:lnTo>
                  <a:pt x="381000" y="180480"/>
                </a:lnTo>
                <a:lnTo>
                  <a:pt x="152400" y="180480"/>
                </a:lnTo>
                <a:lnTo>
                  <a:pt x="0" y="113805"/>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hidden="1">
            <a:extLst>
              <a:ext uri="{FF2B5EF4-FFF2-40B4-BE49-F238E27FC236}">
                <a16:creationId xmlns:a16="http://schemas.microsoft.com/office/drawing/2014/main" id="{2811D704-B1A5-4132-8F6F-98019E241ACD}"/>
              </a:ext>
            </a:extLst>
          </p:cNvPr>
          <p:cNvSpPr/>
          <p:nvPr/>
        </p:nvSpPr>
        <p:spPr>
          <a:xfrm rot="20248372">
            <a:off x="5019586" y="2817844"/>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hidden="1">
            <a:extLst>
              <a:ext uri="{FF2B5EF4-FFF2-40B4-BE49-F238E27FC236}">
                <a16:creationId xmlns:a16="http://schemas.microsoft.com/office/drawing/2014/main" id="{EB724F8D-0F18-4824-9368-E505EC28EA4A}"/>
              </a:ext>
            </a:extLst>
          </p:cNvPr>
          <p:cNvSpPr/>
          <p:nvPr/>
        </p:nvSpPr>
        <p:spPr>
          <a:xfrm rot="20248372">
            <a:off x="3827262" y="2835478"/>
            <a:ext cx="248787" cy="142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66" name="Ink 65" hidden="1">
                <a:extLst>
                  <a:ext uri="{FF2B5EF4-FFF2-40B4-BE49-F238E27FC236}">
                    <a16:creationId xmlns:a16="http://schemas.microsoft.com/office/drawing/2014/main" id="{1063F2AC-1008-40BA-8E1C-79836BA74480}"/>
                  </a:ext>
                </a:extLst>
              </p14:cNvPr>
              <p14:cNvContentPartPr/>
              <p14:nvPr/>
            </p14:nvContentPartPr>
            <p14:xfrm>
              <a:off x="3961605" y="4180320"/>
              <a:ext cx="1430280" cy="365940"/>
            </p14:xfrm>
          </p:contentPart>
        </mc:Choice>
        <mc:Fallback xmlns="">
          <p:pic>
            <p:nvPicPr>
              <p:cNvPr id="66" name="Ink 65" hidden="1">
                <a:extLst>
                  <a:ext uri="{FF2B5EF4-FFF2-40B4-BE49-F238E27FC236}">
                    <a16:creationId xmlns:a16="http://schemas.microsoft.com/office/drawing/2014/main" id="{1063F2AC-1008-40BA-8E1C-79836BA74480}"/>
                  </a:ext>
                </a:extLst>
              </p:cNvPr>
              <p:cNvPicPr/>
              <p:nvPr/>
            </p:nvPicPr>
            <p:blipFill>
              <a:blip r:embed="rId9"/>
              <a:stretch>
                <a:fillRect/>
              </a:stretch>
            </p:blipFill>
            <p:spPr>
              <a:xfrm>
                <a:off x="3957285" y="4176002"/>
                <a:ext cx="1438920" cy="3745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Ink 73" hidden="1">
                <a:extLst>
                  <a:ext uri="{FF2B5EF4-FFF2-40B4-BE49-F238E27FC236}">
                    <a16:creationId xmlns:a16="http://schemas.microsoft.com/office/drawing/2014/main" id="{4328EAAA-963D-4377-8B1A-0EFC779B38E5}"/>
                  </a:ext>
                </a:extLst>
              </p14:cNvPr>
              <p14:cNvContentPartPr/>
              <p14:nvPr/>
            </p14:nvContentPartPr>
            <p14:xfrm>
              <a:off x="4370925" y="3238380"/>
              <a:ext cx="687600" cy="619920"/>
            </p14:xfrm>
          </p:contentPart>
        </mc:Choice>
        <mc:Fallback xmlns="">
          <p:pic>
            <p:nvPicPr>
              <p:cNvPr id="74" name="Ink 73" hidden="1">
                <a:extLst>
                  <a:ext uri="{FF2B5EF4-FFF2-40B4-BE49-F238E27FC236}">
                    <a16:creationId xmlns:a16="http://schemas.microsoft.com/office/drawing/2014/main" id="{4328EAAA-963D-4377-8B1A-0EFC779B38E5}"/>
                  </a:ext>
                </a:extLst>
              </p:cNvPr>
              <p:cNvPicPr/>
              <p:nvPr/>
            </p:nvPicPr>
            <p:blipFill>
              <a:blip r:embed="rId11"/>
              <a:stretch>
                <a:fillRect/>
              </a:stretch>
            </p:blipFill>
            <p:spPr>
              <a:xfrm>
                <a:off x="4366605" y="3234060"/>
                <a:ext cx="696240" cy="628560"/>
              </a:xfrm>
              <a:prstGeom prst="rect">
                <a:avLst/>
              </a:prstGeom>
            </p:spPr>
          </p:pic>
        </mc:Fallback>
      </mc:AlternateContent>
      <p:sp>
        <p:nvSpPr>
          <p:cNvPr id="76" name="Thought Bubble: Cloud 75" hidden="1">
            <a:extLst>
              <a:ext uri="{FF2B5EF4-FFF2-40B4-BE49-F238E27FC236}">
                <a16:creationId xmlns:a16="http://schemas.microsoft.com/office/drawing/2014/main" id="{DE0DDA61-83B3-49EE-B526-43825FFB8A18}"/>
              </a:ext>
            </a:extLst>
          </p:cNvPr>
          <p:cNvSpPr/>
          <p:nvPr/>
        </p:nvSpPr>
        <p:spPr>
          <a:xfrm>
            <a:off x="149669" y="792965"/>
            <a:ext cx="2655722" cy="1630874"/>
          </a:xfrm>
          <a:prstGeom prst="cloudCallout">
            <a:avLst>
              <a:gd name="adj1" fmla="val 67158"/>
              <a:gd name="adj2" fmla="val 36802"/>
            </a:avLst>
          </a:prstGeom>
          <a:ln w="285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ack Issues BB" panose="02000503000000020004" pitchFamily="50" charset="0"/>
              </a:rPr>
              <a:t>Cool, </a:t>
            </a:r>
          </a:p>
          <a:p>
            <a:pPr algn="ctr"/>
            <a:r>
              <a:rPr lang="en-US" dirty="0">
                <a:latin typeface="Back Issues BB" panose="02000503000000020004" pitchFamily="50" charset="0"/>
              </a:rPr>
              <a:t>I guess.</a:t>
            </a:r>
          </a:p>
        </p:txBody>
      </p:sp>
      <p:sp>
        <p:nvSpPr>
          <p:cNvPr id="31" name="Freeform: Shape 30" hidden="1">
            <a:extLst>
              <a:ext uri="{FF2B5EF4-FFF2-40B4-BE49-F238E27FC236}">
                <a16:creationId xmlns:a16="http://schemas.microsoft.com/office/drawing/2014/main" id="{2D645961-C031-42BF-8438-C8584FD0C750}"/>
              </a:ext>
            </a:extLst>
          </p:cNvPr>
          <p:cNvSpPr/>
          <p:nvPr/>
        </p:nvSpPr>
        <p:spPr>
          <a:xfrm>
            <a:off x="4294686" y="5861687"/>
            <a:ext cx="1142655" cy="841375"/>
          </a:xfrm>
          <a:custGeom>
            <a:avLst/>
            <a:gdLst>
              <a:gd name="connsiteX0" fmla="*/ 63500 w 1054100"/>
              <a:gd name="connsiteY0" fmla="*/ 50800 h 787400"/>
              <a:gd name="connsiteX1" fmla="*/ 0 w 1054100"/>
              <a:gd name="connsiteY1" fmla="*/ 660400 h 787400"/>
              <a:gd name="connsiteX2" fmla="*/ 12700 w 1054100"/>
              <a:gd name="connsiteY2" fmla="*/ 787400 h 787400"/>
              <a:gd name="connsiteX3" fmla="*/ 1003300 w 1054100"/>
              <a:gd name="connsiteY3" fmla="*/ 787400 h 787400"/>
              <a:gd name="connsiteX4" fmla="*/ 1054100 w 1054100"/>
              <a:gd name="connsiteY4" fmla="*/ 647700 h 787400"/>
              <a:gd name="connsiteX5" fmla="*/ 1041400 w 1054100"/>
              <a:gd name="connsiteY5" fmla="*/ 520700 h 787400"/>
              <a:gd name="connsiteX6" fmla="*/ 927100 w 1054100"/>
              <a:gd name="connsiteY6" fmla="*/ 0 h 787400"/>
              <a:gd name="connsiteX7" fmla="*/ 825500 w 1054100"/>
              <a:gd name="connsiteY7" fmla="*/ 63500 h 787400"/>
              <a:gd name="connsiteX8" fmla="*/ 508000 w 1054100"/>
              <a:gd name="connsiteY8" fmla="*/ 63500 h 787400"/>
              <a:gd name="connsiteX9" fmla="*/ 317500 w 1054100"/>
              <a:gd name="connsiteY9" fmla="*/ 101600 h 787400"/>
              <a:gd name="connsiteX10" fmla="*/ 63500 w 1054100"/>
              <a:gd name="connsiteY10" fmla="*/ 50800 h 787400"/>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212725 h 898525"/>
              <a:gd name="connsiteX10" fmla="*/ 34925 w 1054100"/>
              <a:gd name="connsiteY10" fmla="*/ 0 h 898525"/>
              <a:gd name="connsiteX0" fmla="*/ 34925 w 1054100"/>
              <a:gd name="connsiteY0" fmla="*/ 0 h 898525"/>
              <a:gd name="connsiteX1" fmla="*/ 0 w 1054100"/>
              <a:gd name="connsiteY1" fmla="*/ 771525 h 898525"/>
              <a:gd name="connsiteX2" fmla="*/ 12700 w 1054100"/>
              <a:gd name="connsiteY2" fmla="*/ 898525 h 898525"/>
              <a:gd name="connsiteX3" fmla="*/ 1003300 w 1054100"/>
              <a:gd name="connsiteY3" fmla="*/ 898525 h 898525"/>
              <a:gd name="connsiteX4" fmla="*/ 1054100 w 1054100"/>
              <a:gd name="connsiteY4" fmla="*/ 758825 h 898525"/>
              <a:gd name="connsiteX5" fmla="*/ 1041400 w 1054100"/>
              <a:gd name="connsiteY5" fmla="*/ 631825 h 898525"/>
              <a:gd name="connsiteX6" fmla="*/ 927100 w 1054100"/>
              <a:gd name="connsiteY6" fmla="*/ 111125 h 898525"/>
              <a:gd name="connsiteX7" fmla="*/ 825500 w 1054100"/>
              <a:gd name="connsiteY7" fmla="*/ 174625 h 898525"/>
              <a:gd name="connsiteX8" fmla="*/ 508000 w 1054100"/>
              <a:gd name="connsiteY8" fmla="*/ 174625 h 898525"/>
              <a:gd name="connsiteX9" fmla="*/ 317500 w 1054100"/>
              <a:gd name="connsiteY9" fmla="*/ 165100 h 898525"/>
              <a:gd name="connsiteX10" fmla="*/ 34925 w 1054100"/>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041400 w 1177925"/>
              <a:gd name="connsiteY5" fmla="*/ 63182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12700 w 1177925"/>
              <a:gd name="connsiteY2" fmla="*/ 89852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98525"/>
              <a:gd name="connsiteX1" fmla="*/ 0 w 1177925"/>
              <a:gd name="connsiteY1" fmla="*/ 771525 h 898525"/>
              <a:gd name="connsiteX2" fmla="*/ 50800 w 1177925"/>
              <a:gd name="connsiteY2" fmla="*/ 841375 h 898525"/>
              <a:gd name="connsiteX3" fmla="*/ 1003300 w 1177925"/>
              <a:gd name="connsiteY3" fmla="*/ 898525 h 898525"/>
              <a:gd name="connsiteX4" fmla="*/ 1177925 w 1177925"/>
              <a:gd name="connsiteY4" fmla="*/ 806450 h 898525"/>
              <a:gd name="connsiteX5" fmla="*/ 1127125 w 1177925"/>
              <a:gd name="connsiteY5" fmla="*/ 650875 h 898525"/>
              <a:gd name="connsiteX6" fmla="*/ 927100 w 1177925"/>
              <a:gd name="connsiteY6" fmla="*/ 111125 h 898525"/>
              <a:gd name="connsiteX7" fmla="*/ 825500 w 1177925"/>
              <a:gd name="connsiteY7" fmla="*/ 174625 h 898525"/>
              <a:gd name="connsiteX8" fmla="*/ 508000 w 1177925"/>
              <a:gd name="connsiteY8" fmla="*/ 174625 h 898525"/>
              <a:gd name="connsiteX9" fmla="*/ 317500 w 1177925"/>
              <a:gd name="connsiteY9" fmla="*/ 165100 h 898525"/>
              <a:gd name="connsiteX10" fmla="*/ 34925 w 1177925"/>
              <a:gd name="connsiteY10" fmla="*/ 0 h 89852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65100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27125 w 1177925"/>
              <a:gd name="connsiteY5" fmla="*/ 650875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 name="connsiteX0" fmla="*/ 34925 w 1177925"/>
              <a:gd name="connsiteY0" fmla="*/ 0 h 841375"/>
              <a:gd name="connsiteX1" fmla="*/ 0 w 1177925"/>
              <a:gd name="connsiteY1" fmla="*/ 771525 h 841375"/>
              <a:gd name="connsiteX2" fmla="*/ 50800 w 1177925"/>
              <a:gd name="connsiteY2" fmla="*/ 841375 h 841375"/>
              <a:gd name="connsiteX3" fmla="*/ 965200 w 1177925"/>
              <a:gd name="connsiteY3" fmla="*/ 841375 h 841375"/>
              <a:gd name="connsiteX4" fmla="*/ 1177925 w 1177925"/>
              <a:gd name="connsiteY4" fmla="*/ 806450 h 841375"/>
              <a:gd name="connsiteX5" fmla="*/ 1142167 w 1177925"/>
              <a:gd name="connsiteY5" fmla="*/ 631420 h 841375"/>
              <a:gd name="connsiteX6" fmla="*/ 927100 w 1177925"/>
              <a:gd name="connsiteY6" fmla="*/ 111125 h 841375"/>
              <a:gd name="connsiteX7" fmla="*/ 825500 w 1177925"/>
              <a:gd name="connsiteY7" fmla="*/ 174625 h 841375"/>
              <a:gd name="connsiteX8" fmla="*/ 508000 w 1177925"/>
              <a:gd name="connsiteY8" fmla="*/ 174625 h 841375"/>
              <a:gd name="connsiteX9" fmla="*/ 317500 w 1177925"/>
              <a:gd name="connsiteY9" fmla="*/ 131054 h 841375"/>
              <a:gd name="connsiteX10" fmla="*/ 34925 w 1177925"/>
              <a:gd name="connsiteY10"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5" h="841375">
                <a:moveTo>
                  <a:pt x="34925" y="0"/>
                </a:moveTo>
                <a:lnTo>
                  <a:pt x="0" y="771525"/>
                </a:lnTo>
                <a:lnTo>
                  <a:pt x="50800" y="841375"/>
                </a:lnTo>
                <a:lnTo>
                  <a:pt x="965200" y="841375"/>
                </a:lnTo>
                <a:lnTo>
                  <a:pt x="1177925" y="806450"/>
                </a:lnTo>
                <a:cubicBezTo>
                  <a:pt x="1132417" y="748242"/>
                  <a:pt x="1183971" y="747308"/>
                  <a:pt x="1142167" y="631420"/>
                </a:cubicBezTo>
                <a:cubicBezTo>
                  <a:pt x="1100363" y="515533"/>
                  <a:pt x="965200" y="284692"/>
                  <a:pt x="927100" y="111125"/>
                </a:cubicBezTo>
                <a:lnTo>
                  <a:pt x="825500" y="174625"/>
                </a:lnTo>
                <a:lnTo>
                  <a:pt x="508000" y="174625"/>
                </a:lnTo>
                <a:lnTo>
                  <a:pt x="317500" y="131054"/>
                </a:lnTo>
                <a:lnTo>
                  <a:pt x="34925" y="0"/>
                </a:lnTo>
                <a:close/>
              </a:path>
            </a:pathLst>
          </a:custGeom>
          <a:solidFill>
            <a:srgbClr val="292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hidden="1">
            <a:extLst>
              <a:ext uri="{FF2B5EF4-FFF2-40B4-BE49-F238E27FC236}">
                <a16:creationId xmlns:a16="http://schemas.microsoft.com/office/drawing/2014/main" id="{6A01970E-0E61-4825-A0E3-83F12B72B926}"/>
              </a:ext>
            </a:extLst>
          </p:cNvPr>
          <p:cNvSpPr/>
          <p:nvPr/>
        </p:nvSpPr>
        <p:spPr>
          <a:xfrm rot="18894787">
            <a:off x="3329361" y="3194498"/>
            <a:ext cx="728140" cy="1091396"/>
          </a:xfrm>
          <a:custGeom>
            <a:avLst/>
            <a:gdLst>
              <a:gd name="connsiteX0" fmla="*/ 0 w 573220"/>
              <a:gd name="connsiteY0" fmla="*/ 545695 h 1091389"/>
              <a:gd name="connsiteX1" fmla="*/ 286610 w 573220"/>
              <a:gd name="connsiteY1" fmla="*/ 0 h 1091389"/>
              <a:gd name="connsiteX2" fmla="*/ 573220 w 573220"/>
              <a:gd name="connsiteY2" fmla="*/ 545695 h 1091389"/>
              <a:gd name="connsiteX3" fmla="*/ 286610 w 573220"/>
              <a:gd name="connsiteY3" fmla="*/ 1091390 h 1091389"/>
              <a:gd name="connsiteX4" fmla="*/ 0 w 573220"/>
              <a:gd name="connsiteY4" fmla="*/ 545695 h 1091389"/>
              <a:gd name="connsiteX0" fmla="*/ 0 w 728140"/>
              <a:gd name="connsiteY0" fmla="*/ 545698 h 1091396"/>
              <a:gd name="connsiteX1" fmla="*/ 286610 w 728140"/>
              <a:gd name="connsiteY1" fmla="*/ 3 h 1091396"/>
              <a:gd name="connsiteX2" fmla="*/ 728140 w 728140"/>
              <a:gd name="connsiteY2" fmla="*/ 539198 h 1091396"/>
              <a:gd name="connsiteX3" fmla="*/ 286610 w 728140"/>
              <a:gd name="connsiteY3" fmla="*/ 1091393 h 1091396"/>
              <a:gd name="connsiteX4" fmla="*/ 0 w 728140"/>
              <a:gd name="connsiteY4" fmla="*/ 545698 h 109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40" h="1091396">
                <a:moveTo>
                  <a:pt x="0" y="545698"/>
                </a:moveTo>
                <a:cubicBezTo>
                  <a:pt x="0" y="244319"/>
                  <a:pt x="165253" y="1086"/>
                  <a:pt x="286610" y="3"/>
                </a:cubicBezTo>
                <a:cubicBezTo>
                  <a:pt x="407967" y="-1080"/>
                  <a:pt x="728140" y="237819"/>
                  <a:pt x="728140" y="539198"/>
                </a:cubicBezTo>
                <a:cubicBezTo>
                  <a:pt x="728140" y="840577"/>
                  <a:pt x="407967" y="1090310"/>
                  <a:pt x="286610" y="1091393"/>
                </a:cubicBezTo>
                <a:cubicBezTo>
                  <a:pt x="165253" y="1092476"/>
                  <a:pt x="0" y="847077"/>
                  <a:pt x="0" y="545698"/>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hidden="1">
            <a:extLst>
              <a:ext uri="{FF2B5EF4-FFF2-40B4-BE49-F238E27FC236}">
                <a16:creationId xmlns:a16="http://schemas.microsoft.com/office/drawing/2014/main" id="{42B8DB89-4DF4-4DBF-952E-42830B6EC921}"/>
              </a:ext>
            </a:extLst>
          </p:cNvPr>
          <p:cNvSpPr/>
          <p:nvPr/>
        </p:nvSpPr>
        <p:spPr>
          <a:xfrm rot="2283523">
            <a:off x="5228296" y="3239065"/>
            <a:ext cx="732692" cy="1103462"/>
          </a:xfrm>
          <a:custGeom>
            <a:avLst/>
            <a:gdLst>
              <a:gd name="connsiteX0" fmla="*/ 0 w 573220"/>
              <a:gd name="connsiteY0" fmla="*/ 551663 h 1103325"/>
              <a:gd name="connsiteX1" fmla="*/ 286610 w 573220"/>
              <a:gd name="connsiteY1" fmla="*/ 0 h 1103325"/>
              <a:gd name="connsiteX2" fmla="*/ 573220 w 573220"/>
              <a:gd name="connsiteY2" fmla="*/ 551663 h 1103325"/>
              <a:gd name="connsiteX3" fmla="*/ 286610 w 573220"/>
              <a:gd name="connsiteY3" fmla="*/ 1103326 h 1103325"/>
              <a:gd name="connsiteX4" fmla="*/ 0 w 573220"/>
              <a:gd name="connsiteY4" fmla="*/ 551663 h 1103325"/>
              <a:gd name="connsiteX0" fmla="*/ 0 w 732692"/>
              <a:gd name="connsiteY0" fmla="*/ 579807 h 1103462"/>
              <a:gd name="connsiteX1" fmla="*/ 446082 w 732692"/>
              <a:gd name="connsiteY1" fmla="*/ 64 h 1103462"/>
              <a:gd name="connsiteX2" fmla="*/ 732692 w 732692"/>
              <a:gd name="connsiteY2" fmla="*/ 551727 h 1103462"/>
              <a:gd name="connsiteX3" fmla="*/ 446082 w 732692"/>
              <a:gd name="connsiteY3" fmla="*/ 1103390 h 1103462"/>
              <a:gd name="connsiteX4" fmla="*/ 0 w 732692"/>
              <a:gd name="connsiteY4" fmla="*/ 579807 h 110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92" h="1103462">
                <a:moveTo>
                  <a:pt x="0" y="579807"/>
                </a:moveTo>
                <a:cubicBezTo>
                  <a:pt x="0" y="275132"/>
                  <a:pt x="323967" y="4744"/>
                  <a:pt x="446082" y="64"/>
                </a:cubicBezTo>
                <a:cubicBezTo>
                  <a:pt x="568197" y="-4616"/>
                  <a:pt x="732692" y="247052"/>
                  <a:pt x="732692" y="551727"/>
                </a:cubicBezTo>
                <a:cubicBezTo>
                  <a:pt x="732692" y="856402"/>
                  <a:pt x="568197" y="1098710"/>
                  <a:pt x="446082" y="1103390"/>
                </a:cubicBezTo>
                <a:cubicBezTo>
                  <a:pt x="323967" y="1108070"/>
                  <a:pt x="0" y="884482"/>
                  <a:pt x="0" y="579807"/>
                </a:cubicBezTo>
                <a:close/>
              </a:path>
            </a:pathLst>
          </a:custGeom>
          <a:solidFill>
            <a:srgbClr val="C67A60">
              <a:alpha val="1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AA012F1F-150A-48A7-B35C-37CD4F425D9B}"/>
              </a:ext>
            </a:extLst>
          </p:cNvPr>
          <p:cNvGrpSpPr/>
          <p:nvPr/>
        </p:nvGrpSpPr>
        <p:grpSpPr>
          <a:xfrm>
            <a:off x="-374765" y="-249675"/>
            <a:ext cx="9893528" cy="7168678"/>
            <a:chOff x="-374765" y="-249675"/>
            <a:chExt cx="9893528" cy="7168678"/>
          </a:xfrm>
        </p:grpSpPr>
        <p:sp>
          <p:nvSpPr>
            <p:cNvPr id="40" name="Rectangle 39">
              <a:extLst>
                <a:ext uri="{FF2B5EF4-FFF2-40B4-BE49-F238E27FC236}">
                  <a16:creationId xmlns:a16="http://schemas.microsoft.com/office/drawing/2014/main" id="{62ECA96C-4327-409B-9895-ADAF0AC377B7}"/>
                </a:ext>
              </a:extLst>
            </p:cNvPr>
            <p:cNvSpPr/>
            <p:nvPr/>
          </p:nvSpPr>
          <p:spPr>
            <a:xfrm>
              <a:off x="-244929" y="-249675"/>
              <a:ext cx="9633857"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FCBF7C8-F358-46E4-B04E-554FD1EDFCD4}"/>
                </a:ext>
              </a:extLst>
            </p:cNvPr>
            <p:cNvSpPr/>
            <p:nvPr/>
          </p:nvSpPr>
          <p:spPr>
            <a:xfrm rot="5400000">
              <a:off x="-3341478" y="3276956"/>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AAD0ABD-6989-43E5-98B7-13789D707932}"/>
                </a:ext>
              </a:extLst>
            </p:cNvPr>
            <p:cNvSpPr/>
            <p:nvPr/>
          </p:nvSpPr>
          <p:spPr>
            <a:xfrm rot="5400000">
              <a:off x="5876717" y="3155690"/>
              <a:ext cx="6608760" cy="67533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084A2EFC-A2FF-4A46-8A20-5D165DF12C76}"/>
              </a:ext>
            </a:extLst>
          </p:cNvPr>
          <p:cNvSpPr txBox="1"/>
          <p:nvPr/>
        </p:nvSpPr>
        <p:spPr>
          <a:xfrm>
            <a:off x="998273" y="693302"/>
            <a:ext cx="1866900" cy="1754326"/>
          </a:xfrm>
          <a:prstGeom prst="rect">
            <a:avLst/>
          </a:prstGeom>
          <a:noFill/>
        </p:spPr>
        <p:txBody>
          <a:bodyPr wrap="square" rtlCol="0">
            <a:spAutoFit/>
          </a:bodyPr>
          <a:lstStyle/>
          <a:p>
            <a:r>
              <a:rPr lang="en-US" b="1" dirty="0"/>
              <a:t>Eyeglasses</a:t>
            </a:r>
          </a:p>
          <a:p>
            <a:r>
              <a:rPr lang="en-US" i="1" dirty="0"/>
              <a:t>Rounded rectangles &amp; trapezoids</a:t>
            </a:r>
          </a:p>
          <a:p>
            <a:r>
              <a:rPr lang="en-US" i="1" dirty="0"/>
              <a:t>*Use </a:t>
            </a:r>
            <a:r>
              <a:rPr lang="en-US" b="1" i="1" dirty="0"/>
              <a:t>Edit Points </a:t>
            </a:r>
            <a:r>
              <a:rPr lang="en-US" i="1" dirty="0"/>
              <a:t>to adjust</a:t>
            </a:r>
          </a:p>
        </p:txBody>
      </p:sp>
      <p:grpSp>
        <p:nvGrpSpPr>
          <p:cNvPr id="36" name="iPad">
            <a:extLst>
              <a:ext uri="{FF2B5EF4-FFF2-40B4-BE49-F238E27FC236}">
                <a16:creationId xmlns:a16="http://schemas.microsoft.com/office/drawing/2014/main" id="{5A908C89-E470-41B8-B86D-455FF2054504}"/>
              </a:ext>
            </a:extLst>
          </p:cNvPr>
          <p:cNvGrpSpPr/>
          <p:nvPr/>
        </p:nvGrpSpPr>
        <p:grpSpPr>
          <a:xfrm>
            <a:off x="0" y="188976"/>
            <a:ext cx="9144000" cy="6858938"/>
            <a:chOff x="0" y="188976"/>
            <a:chExt cx="9144000" cy="6858938"/>
          </a:xfrm>
        </p:grpSpPr>
        <p:sp>
          <p:nvSpPr>
            <p:cNvPr id="37" name="Rectangle 36">
              <a:extLst>
                <a:ext uri="{FF2B5EF4-FFF2-40B4-BE49-F238E27FC236}">
                  <a16:creationId xmlns:a16="http://schemas.microsoft.com/office/drawing/2014/main" id="{36F98624-9354-4C5C-82C5-D2FFBCE5C070}"/>
                </a:ext>
              </a:extLst>
            </p:cNvPr>
            <p:cNvSpPr/>
            <p:nvPr/>
          </p:nvSpPr>
          <p:spPr>
            <a:xfrm>
              <a:off x="0" y="6471138"/>
              <a:ext cx="9144000" cy="5767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00FA30BC-1F4F-48BA-BD32-C606BD72658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88976"/>
              <a:ext cx="9144000" cy="6480048"/>
            </a:xfrm>
            <a:prstGeom prst="rect">
              <a:avLst/>
            </a:prstGeom>
          </p:spPr>
        </p:pic>
      </p:grpSp>
      <p:pic>
        <p:nvPicPr>
          <p:cNvPr id="2" name="Recorded Sound">
            <a:hlinkClick r:id="" action="ppaction://media"/>
            <a:extLst>
              <a:ext uri="{FF2B5EF4-FFF2-40B4-BE49-F238E27FC236}">
                <a16:creationId xmlns:a16="http://schemas.microsoft.com/office/drawing/2014/main" id="{0497E063-D7FB-4DFC-8048-F19CBD44BEF2}"/>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322123" y="7738225"/>
            <a:ext cx="609600" cy="609600"/>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14">
            <p14:nvContentPartPr>
              <p14:cNvPr id="3" name="Ink 2">
                <a:extLst>
                  <a:ext uri="{FF2B5EF4-FFF2-40B4-BE49-F238E27FC236}">
                    <a16:creationId xmlns:a16="http://schemas.microsoft.com/office/drawing/2014/main" id="{92C71257-6472-435B-AF53-4EE1AD4F959A}"/>
                  </a:ext>
                </a:extLst>
              </p14:cNvPr>
              <p14:cNvContentPartPr/>
              <p14:nvPr>
                <p:extLst>
                  <p:ext uri="{42D2F446-02D8-4167-A562-619A0277C38B}">
                    <p15:isNarration xmlns:p15="http://schemas.microsoft.com/office/powerpoint/2012/main" val="1"/>
                  </p:ext>
                </p:extLst>
              </p14:nvPr>
            </p14:nvContentPartPr>
            <p14:xfrm>
              <a:off x="3039840" y="2590920"/>
              <a:ext cx="3200760" cy="786240"/>
            </p14:xfrm>
          </p:contentPart>
        </mc:Choice>
        <mc:Fallback xmlns="">
          <p:pic>
            <p:nvPicPr>
              <p:cNvPr id="3" name="Ink 2">
                <a:extLst>
                  <a:ext uri="{FF2B5EF4-FFF2-40B4-BE49-F238E27FC236}">
                    <a16:creationId xmlns:a16="http://schemas.microsoft.com/office/drawing/2014/main" id="{92C71257-6472-435B-AF53-4EE1AD4F959A}"/>
                  </a:ext>
                </a:extLst>
              </p:cNvPr>
              <p:cNvPicPr>
                <a:picLocks noGrp="1" noRot="1" noChangeAspect="1" noMove="1" noResize="1" noEditPoints="1" noAdjustHandles="1" noChangeArrowheads="1" noChangeShapeType="1"/>
              </p:cNvPicPr>
              <p:nvPr/>
            </p:nvPicPr>
            <p:blipFill>
              <a:blip r:embed="rId15"/>
              <a:stretch>
                <a:fillRect/>
              </a:stretch>
            </p:blipFill>
            <p:spPr>
              <a:xfrm>
                <a:off x="3030480" y="2581560"/>
                <a:ext cx="3219480" cy="804960"/>
              </a:xfrm>
              <a:prstGeom prst="rect">
                <a:avLst/>
              </a:prstGeom>
            </p:spPr>
          </p:pic>
        </mc:Fallback>
      </mc:AlternateContent>
    </p:spTree>
    <p:custDataLst>
      <p:tags r:id="rId1"/>
    </p:custDataLst>
    <p:extLst>
      <p:ext uri="{BB962C8B-B14F-4D97-AF65-F5344CB8AC3E}">
        <p14:creationId xmlns:p14="http://schemas.microsoft.com/office/powerpoint/2010/main" val="196225231"/>
      </p:ext>
    </p:extLst>
  </p:cSld>
  <p:clrMapOvr>
    <a:masterClrMapping/>
  </p:clrMapOvr>
  <p:transition spd="slow" advTm="1283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par>
                          <p:cTn id="8" fill="hold">
                            <p:stCondLst>
                              <p:cond delay="1"/>
                            </p:stCondLst>
                            <p:childTnLst>
                              <p:par>
                                <p:cTn id="9" presetID="1" presetClass="mediacall" presetSubtype="0" fill="hold" nodeType="afterEffect">
                                  <p:stCondLst>
                                    <p:cond delay="0"/>
                                  </p:stCondLst>
                                  <p:childTnLst>
                                    <p:cmd type="call" cmd="playFrom(0.0)">
                                      <p:cBhvr>
                                        <p:cTn id="10" dur="99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141" objId="2"/>
        <p14:stopEvt time="10101" objId="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e7ae4cf1-d3b4-46a1-abe3-06476cab25ef"/>
  <p:tag name="TAG_BACKING_FORM_KEY" val="11211346-c:\users\tracycarroll\desktop\elh.pptx"/>
  <p:tag name="ARTICULATE_PRESENTER_VERSION" val="8"/>
  <p:tag name="ARTICULATE_USED_PAGE_ORIENTATION" val="1"/>
  <p:tag name="ARTICULATE_USED_PAGE_SIZE" val="1"/>
  <p:tag name="ARTICULATE_SLIDE_THUMBNAIL_REFRESH" val="1"/>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267"/>
  <p:tag name="ARTICULATE_USED_LAYOUT" val="7"/>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38"/>
  <p:tag name="ARTICULATE_CHARACTER_CROP" val="240"/>
</p:tagLst>
</file>

<file path=ppt/tags/tag12.xml><?xml version="1.0" encoding="utf-8"?>
<p:tagLst xmlns:a="http://schemas.openxmlformats.org/drawingml/2006/main" xmlns:r="http://schemas.openxmlformats.org/officeDocument/2006/relationships" xmlns:p="http://schemas.openxmlformats.org/presentationml/2006/main">
  <p:tag name="AUDIO_ID" val="268"/>
  <p:tag name="ARTICULATE_USED_LAYOUT" val="7"/>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38"/>
  <p:tag name="ARTICULATE_CHARACTER_CROP" val="240"/>
</p:tagLst>
</file>

<file path=ppt/tags/tag14.xml><?xml version="1.0" encoding="utf-8"?>
<p:tagLst xmlns:a="http://schemas.openxmlformats.org/drawingml/2006/main" xmlns:r="http://schemas.openxmlformats.org/officeDocument/2006/relationships" xmlns:p="http://schemas.openxmlformats.org/presentationml/2006/main">
  <p:tag name="AUDIO_ID" val="269"/>
  <p:tag name="ARTICULATE_USED_LAYOUT" val="7"/>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38"/>
  <p:tag name="ARTICULATE_CHARACTER_CROP" val="240"/>
</p:tagLst>
</file>

<file path=ppt/tags/tag16.xml><?xml version="1.0" encoding="utf-8"?>
<p:tagLst xmlns:a="http://schemas.openxmlformats.org/drawingml/2006/main" xmlns:r="http://schemas.openxmlformats.org/officeDocument/2006/relationships" xmlns:p="http://schemas.openxmlformats.org/presentationml/2006/main">
  <p:tag name="AUDIO_ID" val="270"/>
  <p:tag name="ARTICULATE_USED_LAYOUT" val="7"/>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38"/>
  <p:tag name="ARTICULATE_CHARACTER_CROP" val="240"/>
</p:tagLst>
</file>

<file path=ppt/tags/tag18.xml><?xml version="1.0" encoding="utf-8"?>
<p:tagLst xmlns:a="http://schemas.openxmlformats.org/drawingml/2006/main" xmlns:r="http://schemas.openxmlformats.org/officeDocument/2006/relationships" xmlns:p="http://schemas.openxmlformats.org/presentationml/2006/main">
  <p:tag name="AUDIO_ID" val="271"/>
  <p:tag name="ARTICULATE_USED_LAYOUT" val="7"/>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38"/>
  <p:tag name="ARTICULATE_CHARACTER_CROP" val="240"/>
</p:tagLst>
</file>

<file path=ppt/tags/tag2.xml><?xml version="1.0" encoding="utf-8"?>
<p:tagLst xmlns:a="http://schemas.openxmlformats.org/drawingml/2006/main" xmlns:r="http://schemas.openxmlformats.org/officeDocument/2006/relationships" xmlns:p="http://schemas.openxmlformats.org/presentationml/2006/main">
  <p:tag name="AUDIO_ID" val="265"/>
  <p:tag name="ARTICULATE_ANNOTATIONS" val="&lt;Annotations /&gt;"/>
  <p:tag name="ARTICULATE_USED_LAYOUT" val="7"/>
  <p:tag name="ELAPSEDTIME" val="12.03"/>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272"/>
  <p:tag name="ARTICULATE_USED_LAYOUT" val="7"/>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38"/>
  <p:tag name="ARTICULATE_CHARACTER_CROP" val="240"/>
</p:tagLst>
</file>

<file path=ppt/tags/tag22.xml><?xml version="1.0" encoding="utf-8"?>
<p:tagLst xmlns:a="http://schemas.openxmlformats.org/drawingml/2006/main" xmlns:r="http://schemas.openxmlformats.org/officeDocument/2006/relationships" xmlns:p="http://schemas.openxmlformats.org/presentationml/2006/main">
  <p:tag name="AUDIO_ID" val="274"/>
  <p:tag name="ARTICULATE_USED_LAYOUT" val="7"/>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38"/>
  <p:tag name="ARTICULATE_CHARACTER_CROP" val="240"/>
</p:tagLst>
</file>

<file path=ppt/tags/tag24.xml><?xml version="1.0" encoding="utf-8"?>
<p:tagLst xmlns:a="http://schemas.openxmlformats.org/drawingml/2006/main" xmlns:r="http://schemas.openxmlformats.org/officeDocument/2006/relationships" xmlns:p="http://schemas.openxmlformats.org/presentationml/2006/main">
  <p:tag name="AUDIO_ID" val="273"/>
  <p:tag name="ARTICULATE_USED_LAYOUT" val="7"/>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38"/>
  <p:tag name="ARTICULATE_CHARACTER_CROP" val="240"/>
</p:tagLst>
</file>

<file path=ppt/tags/tag26.xml><?xml version="1.0" encoding="utf-8"?>
<p:tagLst xmlns:a="http://schemas.openxmlformats.org/drawingml/2006/main" xmlns:r="http://schemas.openxmlformats.org/officeDocument/2006/relationships" xmlns:p="http://schemas.openxmlformats.org/presentationml/2006/main">
  <p:tag name="AUDIO_ID" val="275"/>
  <p:tag name="ARTICULATE_USED_LAYOUT" val="7"/>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38"/>
  <p:tag name="ARTICULATE_CHARACTER_CROP" val="240"/>
</p:tagLst>
</file>

<file path=ppt/tags/tag28.xml><?xml version="1.0" encoding="utf-8"?>
<p:tagLst xmlns:a="http://schemas.openxmlformats.org/drawingml/2006/main" xmlns:r="http://schemas.openxmlformats.org/officeDocument/2006/relationships" xmlns:p="http://schemas.openxmlformats.org/presentationml/2006/main">
  <p:tag name="AUDIO_ID" val="276"/>
  <p:tag name="ARTICULATE_USED_LAYOUT" val="7"/>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38"/>
  <p:tag name="ARTICULATE_CHARACTER_CROP" val="240"/>
</p:tagLst>
</file>

<file path=ppt/tags/tag3.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38"/>
  <p:tag name="ARTICULATE_CHARACTER_CROP" val="240"/>
</p:tagLst>
</file>

<file path=ppt/tags/tag30.xml><?xml version="1.0" encoding="utf-8"?>
<p:tagLst xmlns:a="http://schemas.openxmlformats.org/drawingml/2006/main" xmlns:r="http://schemas.openxmlformats.org/officeDocument/2006/relationships" xmlns:p="http://schemas.openxmlformats.org/presentationml/2006/main">
  <p:tag name="AUDIO_ID" val="277"/>
  <p:tag name="ARTICULATE_USED_LAYOUT" val="7"/>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38"/>
  <p:tag name="ARTICULATE_CHARACTER_CROP" val="240"/>
</p:tagLst>
</file>

<file path=ppt/tags/tag32.xml><?xml version="1.0" encoding="utf-8"?>
<p:tagLst xmlns:a="http://schemas.openxmlformats.org/drawingml/2006/main" xmlns:r="http://schemas.openxmlformats.org/officeDocument/2006/relationships" xmlns:p="http://schemas.openxmlformats.org/presentationml/2006/main">
  <p:tag name="AUDIO_ID" val="279"/>
  <p:tag name="ARTICULATE_USED_LAYOUT" val="7"/>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38"/>
  <p:tag name="ARTICULATE_CHARACTER_CROP" val="240"/>
</p:tagLst>
</file>

<file path=ppt/tags/tag34.xml><?xml version="1.0" encoding="utf-8"?>
<p:tagLst xmlns:a="http://schemas.openxmlformats.org/drawingml/2006/main" xmlns:r="http://schemas.openxmlformats.org/officeDocument/2006/relationships" xmlns:p="http://schemas.openxmlformats.org/presentationml/2006/main">
  <p:tag name="AUDIO_ID" val="280"/>
  <p:tag name="ARTICULATE_USED_LAYOUT" val="7"/>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38"/>
  <p:tag name="ARTICULATE_CHARACTER_CROP" val="240"/>
</p:tagLst>
</file>

<file path=ppt/tags/tag36.xml><?xml version="1.0" encoding="utf-8"?>
<p:tagLst xmlns:a="http://schemas.openxmlformats.org/drawingml/2006/main" xmlns:r="http://schemas.openxmlformats.org/officeDocument/2006/relationships" xmlns:p="http://schemas.openxmlformats.org/presentationml/2006/main">
  <p:tag name="AUDIO_ID" val="281"/>
  <p:tag name="ARTICULATE_USED_LAYOUT" val="7"/>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38"/>
  <p:tag name="ARTICULATE_CHARACTER_CROP" val="240"/>
</p:tagLst>
</file>

<file path=ppt/tags/tag4.xml><?xml version="1.0" encoding="utf-8"?>
<p:tagLst xmlns:a="http://schemas.openxmlformats.org/drawingml/2006/main" xmlns:r="http://schemas.openxmlformats.org/officeDocument/2006/relationships" xmlns:p="http://schemas.openxmlformats.org/presentationml/2006/main">
  <p:tag name="AUDIO_ID" val="263"/>
  <p:tag name="ARTICULATE_USED_LAYOUT" val="7"/>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38"/>
  <p:tag name="ARTICULATE_CHARACTER_CROP" val="240"/>
</p:tagLst>
</file>

<file path=ppt/tags/tag6.xml><?xml version="1.0" encoding="utf-8"?>
<p:tagLst xmlns:a="http://schemas.openxmlformats.org/drawingml/2006/main" xmlns:r="http://schemas.openxmlformats.org/officeDocument/2006/relationships" xmlns:p="http://schemas.openxmlformats.org/presentationml/2006/main">
  <p:tag name="AUDIO_ID" val="264"/>
  <p:tag name="ARTICULATE_USED_LAYOUT" val="7"/>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38"/>
  <p:tag name="ARTICULATE_CHARACTER_CROP" val="240"/>
</p:tagLst>
</file>

<file path=ppt/tags/tag8.xml><?xml version="1.0" encoding="utf-8"?>
<p:tagLst xmlns:a="http://schemas.openxmlformats.org/drawingml/2006/main" xmlns:r="http://schemas.openxmlformats.org/officeDocument/2006/relationships" xmlns:p="http://schemas.openxmlformats.org/presentationml/2006/main">
  <p:tag name="AUDIO_ID" val="266"/>
  <p:tag name="ARTICULATE_USED_LAYOUT" val="7"/>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38"/>
  <p:tag name="ARTICULATE_CHARACTER_CROP" val="24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504</TotalTime>
  <Words>843</Words>
  <Application>Microsoft Office PowerPoint</Application>
  <PresentationFormat>On-screen Show (4:3)</PresentationFormat>
  <Paragraphs>138</Paragraphs>
  <Slides>18</Slides>
  <Notes>18</Notes>
  <HiddenSlides>0</HiddenSlides>
  <MMClips>18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Back Issues BB</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Carroll</dc:creator>
  <cp:lastModifiedBy>Tracy Carroll</cp:lastModifiedBy>
  <cp:revision>79</cp:revision>
  <dcterms:created xsi:type="dcterms:W3CDTF">2017-07-29T22:06:30Z</dcterms:created>
  <dcterms:modified xsi:type="dcterms:W3CDTF">2017-07-30T22:35:01Z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Presentation1</vt:lpwstr>
  </property>
  <property fmtid="{D5CDD505-2E9C-101B-9397-08002B2CF9AE}" pid="4" name="ArticulateProjectVersion">
    <vt:lpwstr>8</vt:lpwstr>
  </property>
  <property fmtid="{D5CDD505-2E9C-101B-9397-08002B2CF9AE}" pid="5" name="ArticulateGUID">
    <vt:lpwstr>054F2057-EB62-47A1-92EE-40F4B3E4F3F1</vt:lpwstr>
  </property>
  <property fmtid="{D5CDD505-2E9C-101B-9397-08002B2CF9AE}" pid="6" name="ArticulateProjectFull">
    <vt:lpwstr>C:\Users\TracyCarroll\Desktop\How to Create Cartoons in PowerPoint.ppta</vt:lpwstr>
  </property>
</Properties>
</file>