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2.xml" ContentType="application/vnd.openxmlformats-officedocument.theme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"/>
  </p:sldMasterIdLst>
  <p:notesMasterIdLst>
    <p:notesMasterId r:id="rId10"/>
  </p:notesMasterIdLst>
  <p:sldIdLst>
    <p:sldId id="311" r:id="rId3"/>
    <p:sldId id="263" r:id="rId4"/>
    <p:sldId id="262" r:id="rId5"/>
    <p:sldId id="296" r:id="rId6"/>
    <p:sldId id="310" r:id="rId7"/>
    <p:sldId id="259" r:id="rId8"/>
    <p:sldId id="301" r:id="rId9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046"/>
    <a:srgbClr val="716A4D"/>
    <a:srgbClr val="6E2323"/>
    <a:srgbClr val="6D3429"/>
    <a:srgbClr val="AE6A74"/>
    <a:srgbClr val="A75D67"/>
    <a:srgbClr val="97535D"/>
    <a:srgbClr val="9A9738"/>
    <a:srgbClr val="383431"/>
    <a:srgbClr val="823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7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A606B-F03F-44FE-8A2E-800866BE0862}" type="datetimeFigureOut">
              <a:rPr lang="en-US" smtClean="0"/>
              <a:t>12/17/2018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C0AB9-22BD-4599-91EC-D1BB8793D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65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60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463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66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032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91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C0AB9-22BD-4599-91EC-D1BB8793D2E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528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54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Large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1716172"/>
            <a:ext cx="7886700" cy="5365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793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510000" y="1879034"/>
            <a:ext cx="2124000" cy="37584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151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mage Medium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908846" y="2156520"/>
            <a:ext cx="3351982" cy="3358679"/>
          </a:xfrm>
          <a:prstGeom prst="roundRect">
            <a:avLst>
              <a:gd name="adj" fmla="val 50000"/>
            </a:avLst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853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s Acro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8114" y="1822209"/>
            <a:ext cx="1148971" cy="1264724"/>
          </a:xfrm>
          <a:prstGeom prst="roundRect">
            <a:avLst>
              <a:gd name="adj" fmla="val 5736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713779" y="3618833"/>
            <a:ext cx="1368000" cy="968726"/>
          </a:xfrm>
          <a:prstGeom prst="roundRect">
            <a:avLst>
              <a:gd name="adj" fmla="val 7076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958485" y="3615559"/>
            <a:ext cx="1148971" cy="972000"/>
          </a:xfrm>
          <a:prstGeom prst="roundRect">
            <a:avLst>
              <a:gd name="adj" fmla="val 5736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028333" y="4942530"/>
            <a:ext cx="1779639" cy="972000"/>
          </a:xfrm>
          <a:prstGeom prst="roundRect">
            <a:avLst>
              <a:gd name="adj" fmla="val 6412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062038" y="4429741"/>
            <a:ext cx="1073150" cy="684000"/>
          </a:xfrm>
          <a:prstGeom prst="roundRect">
            <a:avLst>
              <a:gd name="adj" fmla="val 7303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062038" y="2986346"/>
            <a:ext cx="1073150" cy="1258888"/>
          </a:xfrm>
          <a:prstGeom prst="roundRect">
            <a:avLst>
              <a:gd name="adj" fmla="val 6859"/>
            </a:avLst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337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Medium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386584" y="2144576"/>
            <a:ext cx="4369892" cy="2486879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65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8930" y="-3349"/>
            <a:ext cx="4589859" cy="6864698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5047488" y="825227"/>
            <a:ext cx="4064048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831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/>
          <p:cNvSpPr>
            <a:spLocks noGrp="1"/>
          </p:cNvSpPr>
          <p:nvPr>
            <p:ph type="title"/>
          </p:nvPr>
        </p:nvSpPr>
        <p:spPr>
          <a:xfrm>
            <a:off x="4576387" y="1853523"/>
            <a:ext cx="4197052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83513" y="1868729"/>
            <a:ext cx="2130552" cy="37581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51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ed Image Left Title 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2628900"/>
            <a:ext cx="2550694" cy="2351927"/>
          </a:xfrm>
          <a:prstGeom prst="flowChartDelay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6976" y="2920058"/>
            <a:ext cx="5252116" cy="53553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Oswald Light" charset="0"/>
                <a:cs typeface="Oswald Ligh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6445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with Titl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777008"/>
            <a:ext cx="3759398" cy="214200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05094" y="2706624"/>
            <a:ext cx="3441371" cy="1274195"/>
          </a:xfrm>
          <a:prstGeom prst="rect">
            <a:avLst/>
          </a:prstGeom>
        </p:spPr>
        <p:txBody>
          <a:bodyPr vert="horz">
            <a:spAutoFit/>
          </a:bodyPr>
          <a:lstStyle>
            <a:lvl1pPr algn="l">
              <a:defRPr lang="en-US" sz="3200" b="0" i="0" cap="all">
                <a:solidFill>
                  <a:schemeClr val="bg1"/>
                </a:solidFill>
                <a:latin typeface="+mj-lt"/>
                <a:cs typeface="Oswald Light" charset="0"/>
              </a:defRPr>
            </a:lvl1pPr>
          </a:lstStyle>
          <a:p>
            <a:pPr lvl="0" algn="l">
              <a:lnSpc>
                <a:spcPct val="8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795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873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entered with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 hidden="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01359" y="2834640"/>
            <a:ext cx="2941282" cy="5355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82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mall Circl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547319" y="2474640"/>
            <a:ext cx="1909837" cy="1908721"/>
          </a:xfrm>
          <a:prstGeom prst="roundRect">
            <a:avLst>
              <a:gd name="adj" fmla="val 50000"/>
            </a:avLst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536" y="2983486"/>
            <a:ext cx="3146783" cy="880241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l">
              <a:defRPr lang="en-US" sz="3200" b="0" i="0" cap="all">
                <a:solidFill>
                  <a:schemeClr val="bg1"/>
                </a:solidFill>
                <a:latin typeface="+mj-lt"/>
                <a:cs typeface="Oswald Light" charset="0"/>
              </a:defRPr>
            </a:lvl1pPr>
          </a:lstStyle>
          <a:p>
            <a:pPr lvl="0" algn="l">
              <a:lnSpc>
                <a:spcPct val="8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66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-12740"/>
            <a:ext cx="9144000" cy="274699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03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478231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57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2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3 Circle Images Left Aligned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382668" y="2178434"/>
            <a:ext cx="1297037" cy="1297037"/>
          </a:xfrm>
          <a:prstGeom prst="roundRect">
            <a:avLst>
              <a:gd name="adj" fmla="val 50000"/>
            </a:avLst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923985" y="2178434"/>
            <a:ext cx="1297037" cy="1297037"/>
          </a:xfrm>
          <a:prstGeom prst="roundRect">
            <a:avLst>
              <a:gd name="adj" fmla="val 50000"/>
            </a:avLst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447940" y="2178434"/>
            <a:ext cx="1297037" cy="1297037"/>
          </a:xfrm>
          <a:prstGeom prst="roundRect">
            <a:avLst>
              <a:gd name="adj" fmla="val 50000"/>
            </a:avLst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245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Vertical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304976" y="1995948"/>
            <a:ext cx="2275954" cy="48654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865884" y="1995948"/>
            <a:ext cx="2275954" cy="48654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itle Placeholder 7"/>
          <p:cNvSpPr>
            <a:spLocks noGrp="1"/>
          </p:cNvSpPr>
          <p:nvPr>
            <p:ph type="title"/>
          </p:nvPr>
        </p:nvSpPr>
        <p:spPr>
          <a:xfrm>
            <a:off x="402336" y="825227"/>
            <a:ext cx="8303541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6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customXml" Target="../../customXml/item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8"/>
      <p:tags r:id="rId19"/>
    </p:custDataLst>
    <p:extLst>
      <p:ext uri="{BB962C8B-B14F-4D97-AF65-F5344CB8AC3E}">
        <p14:creationId xmlns:p14="http://schemas.microsoft.com/office/powerpoint/2010/main" val="3691661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Oswald Light" charset="0"/>
          <a:ea typeface="Oswald Light" charset="0"/>
          <a:cs typeface="Oswald Ligh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pos="326">
          <p15:clr>
            <a:srgbClr val="F26B43"/>
          </p15:clr>
        </p15:guide>
        <p15:guide id="4" orient="horz" pos="504">
          <p15:clr>
            <a:srgbClr val="F26B43"/>
          </p15:clr>
        </p15:guide>
        <p15:guide id="5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48BE318-DC2F-4DC8-BE30-966BC4175F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266" t="15493" r="1241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0" y="1094832"/>
            <a:ext cx="5295014" cy="2147777"/>
          </a:xfrm>
          <a:custGeom>
            <a:avLst/>
            <a:gdLst>
              <a:gd name="connsiteX0" fmla="*/ 0 w 5158798"/>
              <a:gd name="connsiteY0" fmla="*/ 0 h 2147777"/>
              <a:gd name="connsiteX1" fmla="*/ 4084910 w 5158798"/>
              <a:gd name="connsiteY1" fmla="*/ 0 h 2147777"/>
              <a:gd name="connsiteX2" fmla="*/ 4095543 w 5158798"/>
              <a:gd name="connsiteY2" fmla="*/ 0 h 2147777"/>
              <a:gd name="connsiteX3" fmla="*/ 4095543 w 5158798"/>
              <a:gd name="connsiteY3" fmla="*/ 707 h 2147777"/>
              <a:gd name="connsiteX4" fmla="*/ 4227320 w 5158798"/>
              <a:gd name="connsiteY4" fmla="*/ 9466 h 2147777"/>
              <a:gd name="connsiteX5" fmla="*/ 5015553 w 5158798"/>
              <a:gd name="connsiteY5" fmla="*/ 538034 h 2147777"/>
              <a:gd name="connsiteX6" fmla="*/ 5013665 w 5158798"/>
              <a:gd name="connsiteY6" fmla="*/ 1613010 h 2147777"/>
              <a:gd name="connsiteX7" fmla="*/ 4223579 w 5158798"/>
              <a:gd name="connsiteY7" fmla="*/ 2138806 h 2147777"/>
              <a:gd name="connsiteX8" fmla="*/ 4095543 w 5158798"/>
              <a:gd name="connsiteY8" fmla="*/ 2146864 h 2147777"/>
              <a:gd name="connsiteX9" fmla="*/ 4095543 w 5158798"/>
              <a:gd name="connsiteY9" fmla="*/ 2147777 h 2147777"/>
              <a:gd name="connsiteX10" fmla="*/ 0 w 5158798"/>
              <a:gd name="connsiteY10" fmla="*/ 2147777 h 214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58798" h="2147777">
                <a:moveTo>
                  <a:pt x="0" y="0"/>
                </a:moveTo>
                <a:lnTo>
                  <a:pt x="4084910" y="0"/>
                </a:lnTo>
                <a:lnTo>
                  <a:pt x="4095543" y="0"/>
                </a:lnTo>
                <a:lnTo>
                  <a:pt x="4095543" y="707"/>
                </a:lnTo>
                <a:lnTo>
                  <a:pt x="4227320" y="9466"/>
                </a:lnTo>
                <a:cubicBezTo>
                  <a:pt x="4555189" y="53285"/>
                  <a:pt x="4847846" y="246768"/>
                  <a:pt x="5015553" y="538034"/>
                </a:cubicBezTo>
                <a:cubicBezTo>
                  <a:pt x="5207220" y="870910"/>
                  <a:pt x="5206500" y="1280810"/>
                  <a:pt x="5013665" y="1613010"/>
                </a:cubicBezTo>
                <a:cubicBezTo>
                  <a:pt x="4844935" y="1903686"/>
                  <a:pt x="4551601" y="2096138"/>
                  <a:pt x="4223579" y="2138806"/>
                </a:cubicBezTo>
                <a:lnTo>
                  <a:pt x="4095543" y="2146864"/>
                </a:lnTo>
                <a:lnTo>
                  <a:pt x="4095543" y="2147777"/>
                </a:lnTo>
                <a:lnTo>
                  <a:pt x="0" y="2147777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no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02336" y="1716172"/>
            <a:ext cx="4565649" cy="536575"/>
          </a:xfrm>
        </p:spPr>
        <p:txBody>
          <a:bodyPr/>
          <a:lstStyle/>
          <a:p>
            <a:r>
              <a:rPr lang="en-US" dirty="0"/>
              <a:t>THE LIVING CORAL TEMPLATE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4639" y="2194120"/>
            <a:ext cx="4565649" cy="710067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>
            <a:noAutofit/>
          </a:bodyPr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Pantone Color of the Year 2019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030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F697E0-20CC-493A-9CDD-0083C027A4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8" r="31723"/>
          <a:stretch/>
        </p:blipFill>
        <p:spPr>
          <a:xfrm>
            <a:off x="4544100" y="0"/>
            <a:ext cx="4599900" cy="6878363"/>
          </a:xfrm>
          <a:prstGeom prst="rect">
            <a:avLst/>
          </a:prstGeom>
        </p:spPr>
      </p:pic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50/50 LAYOUT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02972" y="1618741"/>
            <a:ext cx="3914366" cy="833178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spAutoFit/>
          </a:bodyPr>
          <a:lstStyle>
            <a:lvl1pPr lvl="0" algn="l" defTabSz="914400">
              <a:lnSpc>
                <a:spcPct val="140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This is the area to place your text content. </a:t>
            </a:r>
            <a:br>
              <a:rPr lang="en-US" sz="1600" dirty="0">
                <a:solidFill>
                  <a:srgbClr val="FF00FF"/>
                </a:solidFill>
                <a:latin typeface="+mn-lt"/>
                <a:ea typeface="Lato Light" charset="0"/>
                <a:cs typeface="Lato Light" charset="0"/>
              </a:rPr>
            </a:b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It might describe the image on the right, or maybe the image supports the text.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16578" y="2715789"/>
            <a:ext cx="648000" cy="648000"/>
            <a:chOff x="516578" y="2995189"/>
            <a:chExt cx="648000" cy="648000"/>
          </a:xfrm>
          <a:solidFill>
            <a:schemeClr val="accent1"/>
          </a:solidFill>
        </p:grpSpPr>
        <p:sp>
          <p:nvSpPr>
            <p:cNvPr id="48" name="Shape 155"/>
            <p:cNvSpPr>
              <a:spLocks noChangeAspect="1"/>
            </p:cNvSpPr>
            <p:nvPr/>
          </p:nvSpPr>
          <p:spPr>
            <a:xfrm>
              <a:off x="516578" y="2995189"/>
              <a:ext cx="648000" cy="648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/>
            </a:ln>
          </p:spPr>
          <p:txBody>
            <a:bodyPr lIns="32146" rIns="32146"/>
            <a:lstStyle/>
            <a:p>
              <a:pPr defTabSz="642915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1477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29311" y="3061240"/>
              <a:ext cx="222534" cy="553998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lIns="90000" tIns="91440" rIns="90000" bIns="91440" anchor="ctr">
              <a:spAutoFit/>
            </a:bodyPr>
            <a:lstStyle>
              <a:lvl1pPr lvl="0" defTabSz="914400">
                <a:defRPr sz="2000">
                  <a:solidFill>
                    <a:schemeClr val="bg1"/>
                  </a:solidFill>
                  <a:latin typeface="Yanone Kaffeesatz Regular"/>
                  <a:ea typeface="Yanone Kaffeesatz Regular"/>
                  <a:cs typeface="Yanone Kaffeesatz Regular"/>
                </a:defRPr>
              </a:lvl1pPr>
            </a:lstStyle>
            <a:p>
              <a:pPr algn="ctr"/>
              <a:r>
                <a:rPr lang="en-US" sz="2400" dirty="0">
                  <a:latin typeface="+mj-lt"/>
                  <a:ea typeface="Oswald Light" charset="0"/>
                  <a:cs typeface="Oswald Light" charset="0"/>
                </a:rPr>
                <a:t>1</a:t>
              </a: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304071" y="2715789"/>
            <a:ext cx="2945533" cy="5869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This is the area to place your text content.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8874" y="431439"/>
            <a:ext cx="1686158" cy="482313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 anchor="ctr">
            <a:noAutofit/>
          </a:bodyPr>
          <a:lstStyle>
            <a:defPPr>
              <a:defRPr lang="en-US"/>
            </a:defPPr>
            <a:lvl1pPr lvl="0" defTabSz="914400">
              <a:lnSpc>
                <a:spcPct val="140000"/>
              </a:lnSpc>
              <a:defRPr cap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swald Light" charset="0"/>
                <a:cs typeface="Oswald Light" charset="0"/>
              </a:defRPr>
            </a:lvl1pPr>
          </a:lstStyle>
          <a:p>
            <a:r>
              <a:rPr lang="en-US" dirty="0"/>
              <a:t>Insert Header Here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16578" y="3583059"/>
            <a:ext cx="648000" cy="648000"/>
            <a:chOff x="516578" y="2995189"/>
            <a:chExt cx="648000" cy="648000"/>
          </a:xfrm>
          <a:solidFill>
            <a:schemeClr val="accent1"/>
          </a:solidFill>
        </p:grpSpPr>
        <p:sp>
          <p:nvSpPr>
            <p:cNvPr id="23" name="Shape 155"/>
            <p:cNvSpPr>
              <a:spLocks noChangeAspect="1"/>
            </p:cNvSpPr>
            <p:nvPr/>
          </p:nvSpPr>
          <p:spPr>
            <a:xfrm>
              <a:off x="516578" y="2995189"/>
              <a:ext cx="648000" cy="648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/>
            </a:ln>
          </p:spPr>
          <p:txBody>
            <a:bodyPr lIns="32146" rIns="32146"/>
            <a:lstStyle/>
            <a:p>
              <a:pPr defTabSz="642915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1477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9311" y="3061240"/>
              <a:ext cx="222534" cy="553998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lIns="90000" tIns="91440" rIns="90000" bIns="91440" anchor="ctr">
              <a:spAutoFit/>
            </a:bodyPr>
            <a:lstStyle>
              <a:lvl1pPr lvl="0" defTabSz="914400">
                <a:defRPr sz="2000">
                  <a:solidFill>
                    <a:schemeClr val="bg1"/>
                  </a:solidFill>
                  <a:latin typeface="Yanone Kaffeesatz Regular"/>
                  <a:ea typeface="Yanone Kaffeesatz Regular"/>
                  <a:cs typeface="Yanone Kaffeesatz Regular"/>
                </a:defRPr>
              </a:lvl1pPr>
            </a:lstStyle>
            <a:p>
              <a:pPr algn="ctr"/>
              <a:r>
                <a:rPr lang="en-US" sz="2400" dirty="0">
                  <a:latin typeface="+mj-lt"/>
                  <a:ea typeface="Oswald Light" charset="0"/>
                  <a:cs typeface="Oswald Light" charset="0"/>
                </a:rPr>
                <a:t>2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304071" y="3583059"/>
            <a:ext cx="2945533" cy="5869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You could also use this slide as a menu or objectives slide.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16578" y="4454668"/>
            <a:ext cx="648000" cy="648000"/>
            <a:chOff x="516578" y="2995189"/>
            <a:chExt cx="648000" cy="648000"/>
          </a:xfrm>
          <a:solidFill>
            <a:schemeClr val="accent1"/>
          </a:solidFill>
        </p:grpSpPr>
        <p:sp>
          <p:nvSpPr>
            <p:cNvPr id="28" name="Shape 155"/>
            <p:cNvSpPr>
              <a:spLocks noChangeAspect="1"/>
            </p:cNvSpPr>
            <p:nvPr/>
          </p:nvSpPr>
          <p:spPr>
            <a:xfrm>
              <a:off x="516578" y="2995189"/>
              <a:ext cx="648000" cy="648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/>
            </a:ln>
          </p:spPr>
          <p:txBody>
            <a:bodyPr lIns="32146" rIns="32146"/>
            <a:lstStyle/>
            <a:p>
              <a:pPr defTabSz="642915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1477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29311" y="3061240"/>
              <a:ext cx="222534" cy="553998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lIns="90000" tIns="91440" rIns="90000" bIns="91440" anchor="ctr">
              <a:spAutoFit/>
            </a:bodyPr>
            <a:lstStyle>
              <a:lvl1pPr lvl="0" defTabSz="914400">
                <a:defRPr sz="2000">
                  <a:solidFill>
                    <a:schemeClr val="bg1"/>
                  </a:solidFill>
                  <a:latin typeface="Yanone Kaffeesatz Regular"/>
                  <a:ea typeface="Yanone Kaffeesatz Regular"/>
                  <a:cs typeface="Yanone Kaffeesatz Regular"/>
                </a:defRPr>
              </a:lvl1pPr>
            </a:lstStyle>
            <a:p>
              <a:pPr algn="ctr"/>
              <a:r>
                <a:rPr lang="en-US" sz="2400" dirty="0">
                  <a:latin typeface="+mj-lt"/>
                  <a:ea typeface="Oswald Light" charset="0"/>
                  <a:cs typeface="Oswald Light" charset="0"/>
                </a:rPr>
                <a:t>3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04071" y="4454668"/>
            <a:ext cx="2945533" cy="5869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This particular layout works great for large blocks of text.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16578" y="5326277"/>
            <a:ext cx="690736" cy="648000"/>
            <a:chOff x="516578" y="2995189"/>
            <a:chExt cx="648000" cy="648000"/>
          </a:xfrm>
          <a:solidFill>
            <a:schemeClr val="accent1"/>
          </a:solidFill>
        </p:grpSpPr>
        <p:sp>
          <p:nvSpPr>
            <p:cNvPr id="38" name="Shape 155"/>
            <p:cNvSpPr>
              <a:spLocks noChangeAspect="1"/>
            </p:cNvSpPr>
            <p:nvPr/>
          </p:nvSpPr>
          <p:spPr>
            <a:xfrm>
              <a:off x="516578" y="2995189"/>
              <a:ext cx="648000" cy="648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/>
            </a:ln>
          </p:spPr>
          <p:txBody>
            <a:bodyPr lIns="32146" rIns="32146"/>
            <a:lstStyle/>
            <a:p>
              <a:pPr defTabSz="642915">
                <a:defRPr sz="2100">
                  <a:latin typeface="Open Sans Condensed Light"/>
                  <a:ea typeface="Open Sans Condensed Light"/>
                  <a:cs typeface="Open Sans Condensed Light"/>
                  <a:sym typeface="Open Sans Condensed Light"/>
                </a:defRPr>
              </a:pPr>
              <a:endParaRPr sz="1477" dirty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29311" y="3061240"/>
              <a:ext cx="222534" cy="553998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lIns="90000" tIns="91440" rIns="90000" bIns="91440" anchor="ctr">
              <a:spAutoFit/>
            </a:bodyPr>
            <a:lstStyle>
              <a:lvl1pPr lvl="0" defTabSz="914400">
                <a:defRPr sz="2000">
                  <a:solidFill>
                    <a:schemeClr val="bg1"/>
                  </a:solidFill>
                  <a:latin typeface="Yanone Kaffeesatz Regular"/>
                  <a:ea typeface="Yanone Kaffeesatz Regular"/>
                  <a:cs typeface="Yanone Kaffeesatz Regular"/>
                </a:defRPr>
              </a:lvl1pPr>
            </a:lstStyle>
            <a:p>
              <a:pPr algn="ctr"/>
              <a:r>
                <a:rPr lang="en-US" sz="2400" dirty="0">
                  <a:latin typeface="+mj-lt"/>
                  <a:ea typeface="Oswald Light" charset="0"/>
                  <a:cs typeface="Oswald Light" charset="0"/>
                </a:rPr>
                <a:t>4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356007" y="5326277"/>
            <a:ext cx="3139793" cy="5869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Chunking the content helps the learner digest information.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66FC5B-14B7-4102-B170-6B7F0090E3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1676"/>
          <a:stretch/>
        </p:blipFill>
        <p:spPr>
          <a:xfrm>
            <a:off x="4848387" y="696539"/>
            <a:ext cx="3942015" cy="616146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86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17"/>
          <a:stretch/>
        </p:blipFill>
        <p:spPr>
          <a:xfrm>
            <a:off x="0" y="-11099"/>
            <a:ext cx="9144000" cy="6869099"/>
          </a:xfrm>
        </p:spPr>
      </p:pic>
      <p:sp>
        <p:nvSpPr>
          <p:cNvPr id="6" name="Shape 471"/>
          <p:cNvSpPr/>
          <p:nvPr/>
        </p:nvSpPr>
        <p:spPr>
          <a:xfrm>
            <a:off x="2121195" y="2647810"/>
            <a:ext cx="4901611" cy="13819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32146" rIns="32146"/>
          <a:lstStyle/>
          <a:p>
            <a:pPr lvl="0"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MAJOR POINT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399685" y="3293212"/>
            <a:ext cx="4344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Introduce a section or main point here. Perhaps place a continue link here.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6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A689F9-2A60-4FCB-B8EF-82D8E22C36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6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9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ym typeface="Yanone Kaffeesatz Bold"/>
              </a:rPr>
              <a:t>MEDIA LAYOUT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1F35B7-9114-403B-BB71-2E28ADC2BC4A}"/>
              </a:ext>
            </a:extLst>
          </p:cNvPr>
          <p:cNvGrpSpPr/>
          <p:nvPr/>
        </p:nvGrpSpPr>
        <p:grpSpPr>
          <a:xfrm>
            <a:off x="1175890" y="2021570"/>
            <a:ext cx="6644494" cy="5036955"/>
            <a:chOff x="1737360" y="2021571"/>
            <a:chExt cx="5669280" cy="4297680"/>
          </a:xfrm>
        </p:grpSpPr>
        <p:sp>
          <p:nvSpPr>
            <p:cNvPr id="887" name="Shape 887"/>
            <p:cNvSpPr/>
            <p:nvPr/>
          </p:nvSpPr>
          <p:spPr>
            <a:xfrm>
              <a:off x="1820081" y="2142442"/>
              <a:ext cx="5506990" cy="3441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01"/>
                  </a:moveTo>
                  <a:lnTo>
                    <a:pt x="0" y="999"/>
                  </a:lnTo>
                  <a:cubicBezTo>
                    <a:pt x="0" y="447"/>
                    <a:pt x="308" y="0"/>
                    <a:pt x="687" y="0"/>
                  </a:cubicBezTo>
                  <a:lnTo>
                    <a:pt x="20913" y="0"/>
                  </a:lnTo>
                  <a:cubicBezTo>
                    <a:pt x="21292" y="0"/>
                    <a:pt x="21600" y="447"/>
                    <a:pt x="21600" y="999"/>
                  </a:cubicBezTo>
                  <a:lnTo>
                    <a:pt x="21600" y="20601"/>
                  </a:lnTo>
                  <a:cubicBezTo>
                    <a:pt x="21600" y="21153"/>
                    <a:pt x="21292" y="21600"/>
                    <a:pt x="20913" y="21600"/>
                  </a:cubicBezTo>
                  <a:lnTo>
                    <a:pt x="687" y="21600"/>
                  </a:lnTo>
                  <a:cubicBezTo>
                    <a:pt x="308" y="21600"/>
                    <a:pt x="0" y="21153"/>
                    <a:pt x="0" y="20601"/>
                  </a:cubicBezTo>
                  <a:lnTo>
                    <a:pt x="0" y="2060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6D6D6"/>
                </a:gs>
                <a:gs pos="41690">
                  <a:srgbClr val="CBCBCB"/>
                </a:gs>
                <a:gs pos="47150">
                  <a:srgbClr val="C0C0C0"/>
                </a:gs>
                <a:gs pos="100000">
                  <a:srgbClr val="D6D6D6"/>
                </a:gs>
              </a:gsLst>
              <a:lin ang="0" scaled="0"/>
            </a:gradFill>
            <a:ln w="12700" cap="flat">
              <a:solidFill>
                <a:srgbClr val="FFFFFF">
                  <a:alpha val="41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12" dirty="0"/>
            </a:p>
          </p:txBody>
        </p:sp>
        <p:sp>
          <p:nvSpPr>
            <p:cNvPr id="888" name="Shape 888"/>
            <p:cNvSpPr/>
            <p:nvPr/>
          </p:nvSpPr>
          <p:spPr>
            <a:xfrm>
              <a:off x="1820082" y="2021571"/>
              <a:ext cx="5506990" cy="321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1" extrusionOk="0">
                  <a:moveTo>
                    <a:pt x="0" y="21591"/>
                  </a:moveTo>
                  <a:lnTo>
                    <a:pt x="26" y="1359"/>
                  </a:lnTo>
                  <a:cubicBezTo>
                    <a:pt x="4" y="1190"/>
                    <a:pt x="12" y="1014"/>
                    <a:pt x="49" y="854"/>
                  </a:cubicBezTo>
                  <a:cubicBezTo>
                    <a:pt x="77" y="733"/>
                    <a:pt x="121" y="625"/>
                    <a:pt x="168" y="522"/>
                  </a:cubicBezTo>
                  <a:cubicBezTo>
                    <a:pt x="222" y="401"/>
                    <a:pt x="281" y="287"/>
                    <a:pt x="354" y="204"/>
                  </a:cubicBezTo>
                  <a:cubicBezTo>
                    <a:pt x="436" y="109"/>
                    <a:pt x="531" y="57"/>
                    <a:pt x="627" y="28"/>
                  </a:cubicBezTo>
                  <a:cubicBezTo>
                    <a:pt x="732" y="-4"/>
                    <a:pt x="840" y="-9"/>
                    <a:pt x="949" y="16"/>
                  </a:cubicBezTo>
                  <a:lnTo>
                    <a:pt x="20677" y="16"/>
                  </a:lnTo>
                  <a:cubicBezTo>
                    <a:pt x="20746" y="10"/>
                    <a:pt x="20815" y="10"/>
                    <a:pt x="20883" y="17"/>
                  </a:cubicBezTo>
                  <a:cubicBezTo>
                    <a:pt x="20950" y="23"/>
                    <a:pt x="21017" y="36"/>
                    <a:pt x="21082" y="64"/>
                  </a:cubicBezTo>
                  <a:cubicBezTo>
                    <a:pt x="21213" y="121"/>
                    <a:pt x="21334" y="240"/>
                    <a:pt x="21420" y="425"/>
                  </a:cubicBezTo>
                  <a:cubicBezTo>
                    <a:pt x="21481" y="554"/>
                    <a:pt x="21518" y="706"/>
                    <a:pt x="21546" y="861"/>
                  </a:cubicBezTo>
                  <a:cubicBezTo>
                    <a:pt x="21575" y="1021"/>
                    <a:pt x="21593" y="1188"/>
                    <a:pt x="21600" y="1359"/>
                  </a:cubicBezTo>
                  <a:lnTo>
                    <a:pt x="21600" y="21591"/>
                  </a:lnTo>
                  <a:cubicBezTo>
                    <a:pt x="21600" y="21569"/>
                    <a:pt x="16200" y="21569"/>
                    <a:pt x="10800" y="21574"/>
                  </a:cubicBezTo>
                  <a:cubicBezTo>
                    <a:pt x="5400" y="21580"/>
                    <a:pt x="0" y="21591"/>
                    <a:pt x="0" y="21591"/>
                  </a:cubicBezTo>
                  <a:close/>
                </a:path>
              </a:pathLst>
            </a:custGeom>
            <a:solidFill>
              <a:srgbClr val="1D202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12" dirty="0"/>
            </a:p>
          </p:txBody>
        </p:sp>
        <p:sp>
          <p:nvSpPr>
            <p:cNvPr id="882" name="Shape 882"/>
            <p:cNvSpPr/>
            <p:nvPr/>
          </p:nvSpPr>
          <p:spPr>
            <a:xfrm>
              <a:off x="1737360" y="6106659"/>
              <a:ext cx="5669280" cy="212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0000">
                    <a:alpha val="13000"/>
                  </a:srgbClr>
                </a:gs>
                <a:gs pos="97409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12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686351" y="5580239"/>
              <a:ext cx="1771297" cy="591211"/>
              <a:chOff x="4910465" y="5462438"/>
              <a:chExt cx="1919536" cy="705203"/>
            </a:xfrm>
          </p:grpSpPr>
          <p:sp>
            <p:nvSpPr>
              <p:cNvPr id="883" name="Shape 883"/>
              <p:cNvSpPr/>
              <p:nvPr/>
            </p:nvSpPr>
            <p:spPr>
              <a:xfrm>
                <a:off x="4910465" y="5462438"/>
                <a:ext cx="1919536" cy="705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1" h="21600" extrusionOk="0">
                    <a:moveTo>
                      <a:pt x="3506" y="0"/>
                    </a:moveTo>
                    <a:cubicBezTo>
                      <a:pt x="3506" y="0"/>
                      <a:pt x="3021" y="10208"/>
                      <a:pt x="3021" y="11688"/>
                    </a:cubicBezTo>
                    <a:cubicBezTo>
                      <a:pt x="3021" y="13167"/>
                      <a:pt x="2535" y="14055"/>
                      <a:pt x="2212" y="14942"/>
                    </a:cubicBezTo>
                    <a:cubicBezTo>
                      <a:pt x="1888" y="15830"/>
                      <a:pt x="-53" y="19529"/>
                      <a:pt x="1" y="20121"/>
                    </a:cubicBezTo>
                    <a:cubicBezTo>
                      <a:pt x="55" y="20712"/>
                      <a:pt x="158" y="21600"/>
                      <a:pt x="1457" y="21600"/>
                    </a:cubicBezTo>
                    <a:cubicBezTo>
                      <a:pt x="2756" y="21600"/>
                      <a:pt x="18981" y="21452"/>
                      <a:pt x="19792" y="21452"/>
                    </a:cubicBezTo>
                    <a:cubicBezTo>
                      <a:pt x="20603" y="21452"/>
                      <a:pt x="21547" y="20276"/>
                      <a:pt x="21356" y="19677"/>
                    </a:cubicBezTo>
                    <a:cubicBezTo>
                      <a:pt x="20978" y="18493"/>
                      <a:pt x="19738" y="15978"/>
                      <a:pt x="19199" y="14795"/>
                    </a:cubicBezTo>
                    <a:cubicBezTo>
                      <a:pt x="18836" y="13999"/>
                      <a:pt x="18390" y="12132"/>
                      <a:pt x="18282" y="10948"/>
                    </a:cubicBezTo>
                    <a:cubicBezTo>
                      <a:pt x="18174" y="9764"/>
                      <a:pt x="17689" y="0"/>
                      <a:pt x="17689" y="0"/>
                    </a:cubicBezTo>
                    <a:lnTo>
                      <a:pt x="35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2121"/>
                  </a:gs>
                  <a:gs pos="8808">
                    <a:srgbClr val="D6D6D6"/>
                  </a:gs>
                  <a:gs pos="24352">
                    <a:srgbClr val="FFFFFF"/>
                  </a:gs>
                  <a:gs pos="40932">
                    <a:srgbClr val="797979"/>
                  </a:gs>
                  <a:gs pos="63730">
                    <a:srgbClr val="FFFFFF"/>
                  </a:gs>
                  <a:gs pos="100000">
                    <a:srgbClr val="5E5E5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42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953"/>
              </a:p>
            </p:txBody>
          </p:sp>
          <p:sp>
            <p:nvSpPr>
              <p:cNvPr id="884" name="Shape 884"/>
              <p:cNvSpPr/>
              <p:nvPr/>
            </p:nvSpPr>
            <p:spPr>
              <a:xfrm>
                <a:off x="5184104" y="5873001"/>
                <a:ext cx="1379800" cy="28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18189" y="21600"/>
                    </a:lnTo>
                    <a:lnTo>
                      <a:pt x="3411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812"/>
              </a:p>
            </p:txBody>
          </p:sp>
          <p:sp>
            <p:nvSpPr>
              <p:cNvPr id="885" name="Shape 885"/>
              <p:cNvSpPr/>
              <p:nvPr/>
            </p:nvSpPr>
            <p:spPr>
              <a:xfrm>
                <a:off x="4934772" y="6090357"/>
                <a:ext cx="1859099" cy="458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547"/>
                    </a:moveTo>
                    <a:cubicBezTo>
                      <a:pt x="0" y="4547"/>
                      <a:pt x="6524" y="7958"/>
                      <a:pt x="10800" y="7958"/>
                    </a:cubicBezTo>
                    <a:cubicBezTo>
                      <a:pt x="15076" y="7958"/>
                      <a:pt x="21600" y="0"/>
                      <a:pt x="21600" y="0"/>
                    </a:cubicBezTo>
                    <a:cubicBezTo>
                      <a:pt x="21600" y="0"/>
                      <a:pt x="21487" y="13642"/>
                      <a:pt x="18619" y="18189"/>
                    </a:cubicBezTo>
                    <a:cubicBezTo>
                      <a:pt x="16932" y="20864"/>
                      <a:pt x="12263" y="21600"/>
                      <a:pt x="10800" y="21600"/>
                    </a:cubicBezTo>
                    <a:cubicBezTo>
                      <a:pt x="9337" y="21600"/>
                      <a:pt x="3943" y="21600"/>
                      <a:pt x="2869" y="21600"/>
                    </a:cubicBezTo>
                    <a:cubicBezTo>
                      <a:pt x="900" y="21600"/>
                      <a:pt x="0" y="4547"/>
                      <a:pt x="0" y="454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42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953"/>
              </a:p>
            </p:txBody>
          </p:sp>
        </p:grpSp>
        <p:sp>
          <p:nvSpPr>
            <p:cNvPr id="889" name="Shape 889"/>
            <p:cNvSpPr/>
            <p:nvPr/>
          </p:nvSpPr>
          <p:spPr>
            <a:xfrm>
              <a:off x="3459588" y="6099855"/>
              <a:ext cx="2224824" cy="212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0000">
                    <a:alpha val="36000"/>
                  </a:srgbClr>
                </a:gs>
                <a:gs pos="97409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12"/>
            </a:p>
          </p:txBody>
        </p:sp>
        <p:sp>
          <p:nvSpPr>
            <p:cNvPr id="892" name="Shape 892"/>
            <p:cNvSpPr/>
            <p:nvPr/>
          </p:nvSpPr>
          <p:spPr>
            <a:xfrm>
              <a:off x="4826512" y="2033111"/>
              <a:ext cx="2494679" cy="2734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4" h="21233" extrusionOk="0">
                  <a:moveTo>
                    <a:pt x="11" y="0"/>
                  </a:moveTo>
                  <a:lnTo>
                    <a:pt x="20074" y="0"/>
                  </a:lnTo>
                  <a:cubicBezTo>
                    <a:pt x="20621" y="0"/>
                    <a:pt x="21064" y="301"/>
                    <a:pt x="21064" y="672"/>
                  </a:cubicBezTo>
                  <a:lnTo>
                    <a:pt x="21064" y="672"/>
                  </a:lnTo>
                  <a:lnTo>
                    <a:pt x="21064" y="21229"/>
                  </a:lnTo>
                  <a:cubicBezTo>
                    <a:pt x="21064" y="21600"/>
                    <a:pt x="-536" y="0"/>
                    <a:pt x="1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9000"/>
                  </a:srgbClr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12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18874" y="431439"/>
            <a:ext cx="1686158" cy="482313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 anchor="ctr">
            <a:noAutofit/>
          </a:bodyPr>
          <a:lstStyle>
            <a:defPPr>
              <a:defRPr lang="en-US"/>
            </a:defPPr>
            <a:lvl1pPr lvl="0" defTabSz="914400">
              <a:lnSpc>
                <a:spcPct val="140000"/>
              </a:lnSpc>
              <a:defRPr cap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swald Light" charset="0"/>
                <a:cs typeface="Oswald Light" charset="0"/>
              </a:defRPr>
            </a:lvl1pPr>
          </a:lstStyle>
          <a:p>
            <a:r>
              <a:rPr lang="en-US" dirty="0"/>
              <a:t>Insert Header Here</a:t>
            </a:r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40" y="2213848"/>
            <a:ext cx="5843053" cy="32869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BD15AA-9A28-4D4D-BE4B-274CE6660A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9783"/>
          <a:stretch/>
        </p:blipFill>
        <p:spPr>
          <a:xfrm flipH="1">
            <a:off x="5146444" y="2893086"/>
            <a:ext cx="1896040" cy="260766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DCDE9B79-46AD-4D96-8C0F-6E8FC31F66F5}"/>
              </a:ext>
            </a:extLst>
          </p:cNvPr>
          <p:cNvSpPr/>
          <p:nvPr/>
        </p:nvSpPr>
        <p:spPr>
          <a:xfrm>
            <a:off x="3460141" y="2380508"/>
            <a:ext cx="2075991" cy="1288141"/>
          </a:xfrm>
          <a:prstGeom prst="wedgeEllipseCallout">
            <a:avLst>
              <a:gd name="adj1" fmla="val 59287"/>
              <a:gd name="adj2" fmla="val 39040"/>
            </a:avLst>
          </a:prstGeom>
          <a:solidFill>
            <a:schemeClr val="accent1">
              <a:alpha val="7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consectetuer</a:t>
            </a:r>
            <a:r>
              <a:rPr lang="en-US" sz="1400" dirty="0"/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358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A90F9E7-9E84-448E-9B54-E3AD784955B7}"/>
              </a:ext>
            </a:extLst>
          </p:cNvPr>
          <p:cNvSpPr/>
          <p:nvPr/>
        </p:nvSpPr>
        <p:spPr>
          <a:xfrm flipH="1">
            <a:off x="-22154" y="-45682"/>
            <a:ext cx="9162288" cy="2731389"/>
          </a:xfrm>
          <a:prstGeom prst="rect">
            <a:avLst/>
          </a:prstGeom>
          <a:blipFill dpi="0" rotWithShape="1">
            <a:blip r:embed="rId4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60/40 LAYOUT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49846" y="3300544"/>
            <a:ext cx="626852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100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5246370" y="3436896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46370" y="3958911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46370" y="4480925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246370" y="5002940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246370" y="5524955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246370" y="6046970"/>
            <a:ext cx="319913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549846" y="3816002"/>
            <a:ext cx="626852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80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49846" y="4331459"/>
            <a:ext cx="626852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60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49846" y="4842010"/>
            <a:ext cx="626852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40</a:t>
            </a:r>
            <a:endParaRPr lang="en-US" sz="1600" dirty="0">
              <a:solidFill>
                <a:schemeClr val="tx2"/>
              </a:solidFill>
              <a:latin typeface="+mn-lt"/>
              <a:ea typeface="Lato Light" charset="0"/>
              <a:cs typeface="Lato Ligh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49846" y="5377597"/>
            <a:ext cx="626852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20</a:t>
            </a:r>
            <a:endParaRPr lang="en-US" sz="1600" dirty="0">
              <a:solidFill>
                <a:schemeClr val="tx2"/>
              </a:solidFill>
              <a:latin typeface="+mn-lt"/>
              <a:ea typeface="Lato Light" charset="0"/>
              <a:cs typeface="Lato Ligh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4861" y="5899581"/>
            <a:ext cx="331837" cy="308746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60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0</a:t>
            </a:r>
            <a:endParaRPr lang="en-US" sz="1600" dirty="0">
              <a:solidFill>
                <a:schemeClr val="tx2"/>
              </a:solidFill>
              <a:latin typeface="+mn-lt"/>
              <a:ea typeface="Lato Light" charset="0"/>
              <a:cs typeface="Lato Ligh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33698" y="6101790"/>
            <a:ext cx="1013688" cy="341040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February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59547" y="6105094"/>
            <a:ext cx="795125" cy="341040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March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36438" y="6092691"/>
            <a:ext cx="626019" cy="341040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April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72678" y="6074898"/>
            <a:ext cx="563048" cy="341040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/>
          <a:lstStyle>
            <a:lvl1pPr lvl="0" algn="just" defTabSz="914400">
              <a:lnSpc>
                <a:spcPct val="125000"/>
              </a:lnSpc>
              <a:defRPr sz="1200">
                <a:latin typeface="Lato Light"/>
                <a:ea typeface="Lato Light"/>
                <a:cs typeface="Lato Light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</a:rPr>
              <a:t>May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06887" y="4734130"/>
            <a:ext cx="667311" cy="1296000"/>
            <a:chOff x="5304332" y="4847345"/>
            <a:chExt cx="667311" cy="1296000"/>
          </a:xfrm>
        </p:grpSpPr>
        <p:sp>
          <p:nvSpPr>
            <p:cNvPr id="4" name="Rectangle 3"/>
            <p:cNvSpPr/>
            <p:nvPr/>
          </p:nvSpPr>
          <p:spPr>
            <a:xfrm>
              <a:off x="5304332" y="5512530"/>
              <a:ext cx="201600" cy="63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37187" y="5819345"/>
              <a:ext cx="201600" cy="32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770043" y="4847345"/>
              <a:ext cx="201600" cy="1296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109884" y="3726130"/>
            <a:ext cx="675400" cy="2304000"/>
            <a:chOff x="6117363" y="3839345"/>
            <a:chExt cx="675400" cy="2304000"/>
          </a:xfrm>
        </p:grpSpPr>
        <p:sp>
          <p:nvSpPr>
            <p:cNvPr id="38" name="Rectangle 37"/>
            <p:cNvSpPr/>
            <p:nvPr/>
          </p:nvSpPr>
          <p:spPr>
            <a:xfrm>
              <a:off x="6117363" y="5819345"/>
              <a:ext cx="201600" cy="32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54263" y="4523345"/>
              <a:ext cx="201600" cy="162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591163" y="3839345"/>
              <a:ext cx="201600" cy="230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914415" y="4446130"/>
            <a:ext cx="670065" cy="1584000"/>
            <a:chOff x="6914819" y="4559345"/>
            <a:chExt cx="670065" cy="1584000"/>
          </a:xfrm>
        </p:grpSpPr>
        <p:sp>
          <p:nvSpPr>
            <p:cNvPr id="44" name="Rectangle 43"/>
            <p:cNvSpPr/>
            <p:nvPr/>
          </p:nvSpPr>
          <p:spPr>
            <a:xfrm>
              <a:off x="6914819" y="5639345"/>
              <a:ext cx="198000" cy="50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150851" y="4559345"/>
              <a:ext cx="198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386884" y="5171345"/>
              <a:ext cx="198000" cy="9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718167" y="3834130"/>
            <a:ext cx="672070" cy="2196000"/>
            <a:chOff x="7718167" y="3947345"/>
            <a:chExt cx="672070" cy="2196000"/>
          </a:xfrm>
        </p:grpSpPr>
        <p:sp>
          <p:nvSpPr>
            <p:cNvPr id="47" name="Rectangle 46"/>
            <p:cNvSpPr/>
            <p:nvPr/>
          </p:nvSpPr>
          <p:spPr>
            <a:xfrm>
              <a:off x="7718167" y="5423345"/>
              <a:ext cx="198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959556" y="4919345"/>
              <a:ext cx="198000" cy="122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192237" y="3947345"/>
              <a:ext cx="198000" cy="2196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18874" y="431439"/>
            <a:ext cx="1686158" cy="482313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 anchor="ctr">
            <a:noAutofit/>
          </a:bodyPr>
          <a:lstStyle>
            <a:defPPr>
              <a:defRPr lang="en-US"/>
            </a:defPPr>
            <a:lvl1pPr lvl="0" defTabSz="914400">
              <a:lnSpc>
                <a:spcPct val="140000"/>
              </a:lnSpc>
              <a:defRPr cap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swald Light" charset="0"/>
                <a:cs typeface="Oswald Light" charset="0"/>
              </a:defRPr>
            </a:lvl1pPr>
          </a:lstStyle>
          <a:p>
            <a:r>
              <a:rPr lang="en-US" dirty="0"/>
              <a:t>Insert Header Here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96135" y="3136925"/>
            <a:ext cx="3363395" cy="952962"/>
            <a:chOff x="-1699695" y="-1161451"/>
            <a:chExt cx="3363395" cy="952962"/>
          </a:xfrm>
        </p:grpSpPr>
        <p:sp>
          <p:nvSpPr>
            <p:cNvPr id="53" name="TextBox 52"/>
            <p:cNvSpPr txBox="1"/>
            <p:nvPr/>
          </p:nvSpPr>
          <p:spPr>
            <a:xfrm>
              <a:off x="-1699695" y="-795446"/>
              <a:ext cx="3363395" cy="58695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spAutoFit/>
            </a:bodyPr>
            <a:lstStyle>
              <a:lvl1pPr lvl="0" algn="just" defTabSz="914400">
                <a:lnSpc>
                  <a:spcPct val="125000"/>
                </a:lnSpc>
                <a:defRPr sz="1200">
                  <a:latin typeface="Lato Light"/>
                  <a:ea typeface="Lato Light"/>
                  <a:cs typeface="Lato Light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This is the area to place your text content. It might describe the image. 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-1699695" y="-1161451"/>
              <a:ext cx="2140801" cy="438454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 anchorCtr="0">
              <a:noAutofit/>
            </a:bodyPr>
            <a:lstStyle>
              <a:defPPr>
                <a:defRPr lang="en-US"/>
              </a:defPPr>
              <a:lvl1pPr lvl="0">
                <a:lnSpc>
                  <a:spcPct val="140000"/>
                </a:lnSpc>
                <a:defRPr cap="none">
                  <a:latin typeface="+mj-lt"/>
                  <a:ea typeface="Oswald Light" charset="0"/>
                  <a:cs typeface="Oswald Light" charset="0"/>
                </a:defRPr>
              </a:lvl1pPr>
            </a:lstStyle>
            <a:p>
              <a:r>
                <a:rPr lang="en-US" dirty="0"/>
                <a:t>Title 01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6135" y="4280012"/>
            <a:ext cx="3363395" cy="952962"/>
            <a:chOff x="-1737829" y="1252712"/>
            <a:chExt cx="3363395" cy="952962"/>
          </a:xfrm>
        </p:grpSpPr>
        <p:sp>
          <p:nvSpPr>
            <p:cNvPr id="56" name="TextBox 55"/>
            <p:cNvSpPr txBox="1"/>
            <p:nvPr/>
          </p:nvSpPr>
          <p:spPr>
            <a:xfrm>
              <a:off x="-1737829" y="1618717"/>
              <a:ext cx="3363395" cy="58695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spAutoFit/>
            </a:bodyPr>
            <a:lstStyle>
              <a:lvl1pPr lvl="0" algn="just" defTabSz="914400">
                <a:lnSpc>
                  <a:spcPct val="125000"/>
                </a:lnSpc>
                <a:defRPr sz="1200">
                  <a:latin typeface="Lato Light"/>
                  <a:ea typeface="Lato Light"/>
                  <a:cs typeface="Lato Light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This is the area to place your text content. It might describe the image.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-1737829" y="1252712"/>
              <a:ext cx="2140801" cy="438454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 anchorCtr="0">
              <a:noAutofit/>
            </a:bodyPr>
            <a:lstStyle>
              <a:defPPr>
                <a:defRPr lang="en-US"/>
              </a:defPPr>
              <a:lvl1pPr lvl="0">
                <a:lnSpc>
                  <a:spcPct val="140000"/>
                </a:lnSpc>
                <a:defRPr cap="none">
                  <a:latin typeface="+mj-lt"/>
                  <a:ea typeface="Oswald Light" charset="0"/>
                  <a:cs typeface="Oswald Light" charset="0"/>
                </a:defRPr>
              </a:lvl1pPr>
            </a:lstStyle>
            <a:p>
              <a:r>
                <a:rPr lang="en-US" dirty="0"/>
                <a:t>Title 02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96135" y="5423100"/>
            <a:ext cx="3363395" cy="952962"/>
            <a:chOff x="-1777518" y="2458672"/>
            <a:chExt cx="3363395" cy="952962"/>
          </a:xfrm>
        </p:grpSpPr>
        <p:sp>
          <p:nvSpPr>
            <p:cNvPr id="58" name="TextBox 57"/>
            <p:cNvSpPr txBox="1"/>
            <p:nvPr/>
          </p:nvSpPr>
          <p:spPr>
            <a:xfrm>
              <a:off x="-1777518" y="2824677"/>
              <a:ext cx="3363395" cy="58695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spAutoFit/>
            </a:bodyPr>
            <a:lstStyle>
              <a:lvl1pPr lvl="0" algn="just" defTabSz="914400">
                <a:lnSpc>
                  <a:spcPct val="125000"/>
                </a:lnSpc>
                <a:defRPr sz="1200">
                  <a:latin typeface="Lato Light"/>
                  <a:ea typeface="Lato Light"/>
                  <a:cs typeface="Lato Light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en-US" sz="1600" dirty="0">
                  <a:solidFill>
                    <a:schemeClr val="tx2"/>
                  </a:solidFill>
                  <a:latin typeface="+mn-lt"/>
                </a:rPr>
                <a:t>This is the area to place your text content. It might describe the image.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-1777518" y="2458672"/>
              <a:ext cx="2140801" cy="438454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 anchorCtr="0">
              <a:noAutofit/>
            </a:bodyPr>
            <a:lstStyle>
              <a:defPPr>
                <a:defRPr lang="en-US"/>
              </a:defPPr>
              <a:lvl1pPr lvl="0">
                <a:lnSpc>
                  <a:spcPct val="140000"/>
                </a:lnSpc>
                <a:defRPr cap="none">
                  <a:latin typeface="+mj-lt"/>
                  <a:ea typeface="Oswald Light" charset="0"/>
                  <a:cs typeface="Oswald Light" charset="0"/>
                </a:defRPr>
              </a:lvl1pPr>
            </a:lstStyle>
            <a:p>
              <a:r>
                <a:rPr lang="en-US" dirty="0"/>
                <a:t>Title 03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208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83">
            <a:extLst>
              <a:ext uri="{FF2B5EF4-FFF2-40B4-BE49-F238E27FC236}">
                <a16:creationId xmlns:a16="http://schemas.microsoft.com/office/drawing/2014/main" id="{A5AC2B7B-82E8-4925-AE3E-D12616ADB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7488" y="825227"/>
            <a:ext cx="4064048" cy="535531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pic>
        <p:nvPicPr>
          <p:cNvPr id="87" name="Picture Placeholder 86">
            <a:extLst>
              <a:ext uri="{FF2B5EF4-FFF2-40B4-BE49-F238E27FC236}">
                <a16:creationId xmlns:a16="http://schemas.microsoft.com/office/drawing/2014/main" id="{50385E90-2404-457F-A3FA-E13D277720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64"/>
          <a:stretch/>
        </p:blipFill>
        <p:spPr>
          <a:xfrm>
            <a:off x="-8930" y="0"/>
            <a:ext cx="4780746" cy="6871812"/>
          </a:xfr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CB4CED53-91AF-4F09-BE82-3925DE4B791A}"/>
              </a:ext>
            </a:extLst>
          </p:cNvPr>
          <p:cNvSpPr txBox="1"/>
          <p:nvPr/>
        </p:nvSpPr>
        <p:spPr>
          <a:xfrm>
            <a:off x="5047488" y="1635541"/>
            <a:ext cx="3826208" cy="4604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0000" tIns="46800" rIns="90000" bIns="46800" numCol="1" anchor="t">
            <a:noAutofit/>
          </a:bodyPr>
          <a:lstStyle>
            <a:lvl1pPr lvl="0" algn="just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  <a:sym typeface="Lato Regular"/>
              </a:rPr>
              <a:t>This is the area to place your text content. It might describe the image.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Etiam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sit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amet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orci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eget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eros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faucibus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tincidunt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Duis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leo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Sed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fringilla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mauris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sit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amet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nibh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Donec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sodales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sagittis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magna. Sed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consequat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,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leo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eget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bibendum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sodales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,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augue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velit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cursus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nunc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</a:p>
          <a:p>
            <a:pPr algn="l">
              <a:lnSpc>
                <a:spcPct val="100000"/>
              </a:lnSpc>
            </a:pP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Etiam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sit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amet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orci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eget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eros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faucibus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tincidunt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Duis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leo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Sed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consequat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,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leo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eget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bibendum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sodales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</a:t>
            </a:r>
          </a:p>
          <a:p>
            <a:pPr algn="l">
              <a:lnSpc>
                <a:spcPct val="100000"/>
              </a:lnSpc>
            </a:pPr>
            <a:endParaRPr lang="en-US" sz="1600" dirty="0">
              <a:solidFill>
                <a:schemeClr val="tx2"/>
              </a:solidFill>
              <a:ea typeface="Lato Light" charset="0"/>
              <a:cs typeface="Lato Light" charset="0"/>
              <a:sym typeface="Lato Regular"/>
            </a:endParaRP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Sed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fringilla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mauris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sit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amet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nibh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Donec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sodales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sagittis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magna. Sed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consequat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,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leo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eget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bibendum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sodales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,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augue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velit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 cursus </a:t>
            </a:r>
            <a:r>
              <a:rPr lang="en-US" sz="1600" dirty="0" err="1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nunc</a:t>
            </a:r>
            <a:r>
              <a:rPr lang="en-US" sz="1600" dirty="0">
                <a:solidFill>
                  <a:schemeClr val="tx2"/>
                </a:solidFill>
                <a:ea typeface="Lato Light" charset="0"/>
                <a:cs typeface="Lato Light" charset="0"/>
                <a:sym typeface="Lato Regular"/>
              </a:rPr>
              <a:t>.</a:t>
            </a:r>
          </a:p>
          <a:p>
            <a:pPr algn="l">
              <a:lnSpc>
                <a:spcPct val="100000"/>
              </a:lnSpc>
            </a:pPr>
            <a:endParaRPr lang="en-US" sz="1600" dirty="0">
              <a:solidFill>
                <a:schemeClr val="tx2"/>
              </a:solidFill>
              <a:ea typeface="Lato Light" charset="0"/>
              <a:cs typeface="Lato Light" charset="0"/>
              <a:sym typeface="Lato Regular"/>
            </a:endParaRPr>
          </a:p>
          <a:p>
            <a:pPr algn="l">
              <a:lnSpc>
                <a:spcPct val="100000"/>
              </a:lnSpc>
            </a:pPr>
            <a:endParaRPr lang="en-US" sz="1600" dirty="0">
              <a:solidFill>
                <a:schemeClr val="tx2"/>
              </a:solidFill>
              <a:ea typeface="Lato Light" charset="0"/>
              <a:cs typeface="Lato Light" charset="0"/>
              <a:sym typeface="Lato Regular"/>
            </a:endParaRPr>
          </a:p>
          <a:p>
            <a:pPr algn="l">
              <a:lnSpc>
                <a:spcPct val="100000"/>
              </a:lnSpc>
            </a:pPr>
            <a:endParaRPr lang="en-US" sz="1600" dirty="0">
              <a:solidFill>
                <a:schemeClr val="tx2"/>
              </a:solidFill>
              <a:ea typeface="Lato Light" charset="0"/>
              <a:cs typeface="Lato Light" charset="0"/>
              <a:sym typeface="Lato Regular"/>
            </a:endParaRPr>
          </a:p>
          <a:p>
            <a:pPr algn="l">
              <a:lnSpc>
                <a:spcPct val="100000"/>
              </a:lnSpc>
            </a:pPr>
            <a:endParaRPr lang="en-US" sz="1600" dirty="0">
              <a:solidFill>
                <a:schemeClr val="tx2"/>
              </a:solidFill>
              <a:latin typeface="+mn-lt"/>
              <a:ea typeface="Lato Light" charset="0"/>
              <a:cs typeface="Lato Light" charset="0"/>
              <a:sym typeface="Lato Regular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057E892-A127-4258-874A-AD88604AD1DE}"/>
              </a:ext>
            </a:extLst>
          </p:cNvPr>
          <p:cNvSpPr txBox="1"/>
          <p:nvPr/>
        </p:nvSpPr>
        <p:spPr>
          <a:xfrm>
            <a:off x="5047488" y="412060"/>
            <a:ext cx="1686158" cy="482313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 anchor="ctr">
            <a:noAutofit/>
          </a:bodyPr>
          <a:lstStyle>
            <a:lvl1pPr lvl="0" defTabSz="914400">
              <a:lnSpc>
                <a:spcPct val="140000"/>
              </a:lnSpc>
              <a:defRPr sz="1500" cap="all">
                <a:latin typeface="Lato Regular"/>
                <a:ea typeface="Lato Regular"/>
                <a:cs typeface="Lato Regular"/>
              </a:defRPr>
            </a:lvl1pPr>
          </a:lstStyle>
          <a:p>
            <a:pPr algn="l"/>
            <a:r>
              <a:rPr lang="en-US" sz="1800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swald Light" charset="0"/>
                <a:cs typeface="Oswald Light" charset="0"/>
              </a:rPr>
              <a:t>Insert Header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43FE8E-156D-4694-B99B-F7B12A86C6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41344"/>
          <a:stretch/>
        </p:blipFill>
        <p:spPr>
          <a:xfrm>
            <a:off x="1210195" y="653216"/>
            <a:ext cx="2742545" cy="620478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150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BDE54C7-1961-4135-B3A0-13DE2D25FB78}"/>
              </a:ext>
            </a:extLst>
          </p:cNvPr>
          <p:cNvSpPr/>
          <p:nvPr/>
        </p:nvSpPr>
        <p:spPr>
          <a:xfrm>
            <a:off x="0" y="0"/>
            <a:ext cx="9144000" cy="5212275"/>
          </a:xfrm>
          <a:prstGeom prst="rect">
            <a:avLst/>
          </a:prstGeom>
          <a:blipFill dpi="0" rotWithShape="1">
            <a:blip r:embed="rId4">
              <a:alphaModFix amt="63000"/>
            </a:blip>
            <a:srcRect/>
            <a:stretch>
              <a:fillRect/>
            </a:stretch>
          </a:blip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hape 497"/>
          <p:cNvSpPr/>
          <p:nvPr/>
        </p:nvSpPr>
        <p:spPr>
          <a:xfrm>
            <a:off x="3500" y="4093259"/>
            <a:ext cx="9140500" cy="276474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32146" rIns="32146"/>
          <a:lstStyle/>
          <a:p>
            <a:pPr lvl="0">
              <a:defRPr sz="2400">
                <a:solidFill>
                  <a:srgbClr val="FFFFFF"/>
                </a:solidFill>
              </a:defRPr>
            </a:pPr>
            <a:endParaRPr sz="1687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75" y="1214043"/>
            <a:ext cx="2530270" cy="50916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76387" y="2303406"/>
            <a:ext cx="3826208" cy="83317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0000" tIns="46800" rIns="90000" bIns="46800" numCol="1" anchor="t">
            <a:noAutofit/>
          </a:bodyPr>
          <a:lstStyle>
            <a:lvl1pPr lvl="0" algn="just" defTabSz="914400">
              <a:lnSpc>
                <a:spcPct val="125000"/>
              </a:lnSpc>
              <a:defRPr sz="1200">
                <a:solidFill>
                  <a:schemeClr val="tx1"/>
                </a:solidFill>
                <a:latin typeface="Lato Light"/>
                <a:ea typeface="Lato Light"/>
                <a:cs typeface="Lato Light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chemeClr val="tx2"/>
                </a:solidFill>
                <a:latin typeface="+mn-lt"/>
                <a:ea typeface="Lato Light" charset="0"/>
                <a:cs typeface="Lato Light" charset="0"/>
                <a:sym typeface="Lato Regular"/>
              </a:rPr>
              <a:t>Finishing your course with a contact slide can provide learners with an avenue to ask questions they might have. </a:t>
            </a:r>
          </a:p>
        </p:txBody>
      </p:sp>
      <p:sp>
        <p:nvSpPr>
          <p:cNvPr id="35" name="Shape 966"/>
          <p:cNvSpPr/>
          <p:nvPr/>
        </p:nvSpPr>
        <p:spPr>
          <a:xfrm>
            <a:off x="4478479" y="4433716"/>
            <a:ext cx="512164" cy="51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2146" rIns="32146"/>
          <a:lstStyle/>
          <a:p>
            <a:pPr defTabSz="642915">
              <a:defRPr sz="5600">
                <a:latin typeface="Gill Sans"/>
                <a:ea typeface="Gill Sans"/>
                <a:cs typeface="Gill Sans"/>
                <a:sym typeface="Gill Sans"/>
              </a:defRPr>
            </a:pPr>
            <a:endParaRPr sz="3937"/>
          </a:p>
        </p:txBody>
      </p:sp>
      <p:sp>
        <p:nvSpPr>
          <p:cNvPr id="36" name="Shape 973"/>
          <p:cNvSpPr/>
          <p:nvPr/>
        </p:nvSpPr>
        <p:spPr>
          <a:xfrm>
            <a:off x="4478479" y="5054199"/>
            <a:ext cx="512164" cy="51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2146" rIns="32146"/>
          <a:lstStyle/>
          <a:p>
            <a:pPr defTabSz="642915">
              <a:defRPr sz="5600">
                <a:latin typeface="Gill Sans"/>
                <a:ea typeface="Gill Sans"/>
                <a:cs typeface="Gill Sans"/>
                <a:sym typeface="Gill Sans"/>
              </a:defRPr>
            </a:pPr>
            <a:endParaRPr sz="3937"/>
          </a:p>
        </p:txBody>
      </p:sp>
      <p:sp>
        <p:nvSpPr>
          <p:cNvPr id="37" name="Shape 977"/>
          <p:cNvSpPr/>
          <p:nvPr/>
        </p:nvSpPr>
        <p:spPr>
          <a:xfrm>
            <a:off x="4478479" y="5674681"/>
            <a:ext cx="512164" cy="513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2146" rIns="32146"/>
          <a:lstStyle/>
          <a:p>
            <a:pPr defTabSz="642915">
              <a:defRPr sz="5600">
                <a:latin typeface="Gill Sans"/>
                <a:ea typeface="Gill Sans"/>
                <a:cs typeface="Gill Sans"/>
                <a:sym typeface="Gill Sans"/>
              </a:defRPr>
            </a:pPr>
            <a:endParaRPr sz="3937"/>
          </a:p>
        </p:txBody>
      </p:sp>
      <p:sp>
        <p:nvSpPr>
          <p:cNvPr id="38" name="Freeform 151"/>
          <p:cNvSpPr>
            <a:spLocks noEditPoints="1"/>
          </p:cNvSpPr>
          <p:nvPr/>
        </p:nvSpPr>
        <p:spPr bwMode="auto">
          <a:xfrm>
            <a:off x="4595092" y="4591744"/>
            <a:ext cx="278936" cy="197004"/>
          </a:xfrm>
          <a:custGeom>
            <a:avLst/>
            <a:gdLst>
              <a:gd name="T0" fmla="*/ 217 w 255"/>
              <a:gd name="T1" fmla="*/ 0 h 180"/>
              <a:gd name="T2" fmla="*/ 38 w 255"/>
              <a:gd name="T3" fmla="*/ 0 h 180"/>
              <a:gd name="T4" fmla="*/ 0 w 255"/>
              <a:gd name="T5" fmla="*/ 38 h 180"/>
              <a:gd name="T6" fmla="*/ 0 w 255"/>
              <a:gd name="T7" fmla="*/ 110 h 180"/>
              <a:gd name="T8" fmla="*/ 38 w 255"/>
              <a:gd name="T9" fmla="*/ 148 h 180"/>
              <a:gd name="T10" fmla="*/ 52 w 255"/>
              <a:gd name="T11" fmla="*/ 148 h 180"/>
              <a:gd name="T12" fmla="*/ 52 w 255"/>
              <a:gd name="T13" fmla="*/ 174 h 180"/>
              <a:gd name="T14" fmla="*/ 55 w 255"/>
              <a:gd name="T15" fmla="*/ 179 h 180"/>
              <a:gd name="T16" fmla="*/ 58 w 255"/>
              <a:gd name="T17" fmla="*/ 180 h 180"/>
              <a:gd name="T18" fmla="*/ 61 w 255"/>
              <a:gd name="T19" fmla="*/ 179 h 180"/>
              <a:gd name="T20" fmla="*/ 111 w 255"/>
              <a:gd name="T21" fmla="*/ 148 h 180"/>
              <a:gd name="T22" fmla="*/ 217 w 255"/>
              <a:gd name="T23" fmla="*/ 148 h 180"/>
              <a:gd name="T24" fmla="*/ 255 w 255"/>
              <a:gd name="T25" fmla="*/ 110 h 180"/>
              <a:gd name="T26" fmla="*/ 255 w 255"/>
              <a:gd name="T27" fmla="*/ 38 h 180"/>
              <a:gd name="T28" fmla="*/ 217 w 255"/>
              <a:gd name="T29" fmla="*/ 0 h 180"/>
              <a:gd name="T30" fmla="*/ 243 w 255"/>
              <a:gd name="T31" fmla="*/ 110 h 180"/>
              <a:gd name="T32" fmla="*/ 217 w 255"/>
              <a:gd name="T33" fmla="*/ 136 h 180"/>
              <a:gd name="T34" fmla="*/ 109 w 255"/>
              <a:gd name="T35" fmla="*/ 136 h 180"/>
              <a:gd name="T36" fmla="*/ 106 w 255"/>
              <a:gd name="T37" fmla="*/ 137 h 180"/>
              <a:gd name="T38" fmla="*/ 64 w 255"/>
              <a:gd name="T39" fmla="*/ 163 h 180"/>
              <a:gd name="T40" fmla="*/ 64 w 255"/>
              <a:gd name="T41" fmla="*/ 142 h 180"/>
              <a:gd name="T42" fmla="*/ 58 w 255"/>
              <a:gd name="T43" fmla="*/ 136 h 180"/>
              <a:gd name="T44" fmla="*/ 38 w 255"/>
              <a:gd name="T45" fmla="*/ 136 h 180"/>
              <a:gd name="T46" fmla="*/ 12 w 255"/>
              <a:gd name="T47" fmla="*/ 110 h 180"/>
              <a:gd name="T48" fmla="*/ 12 w 255"/>
              <a:gd name="T49" fmla="*/ 38 h 180"/>
              <a:gd name="T50" fmla="*/ 38 w 255"/>
              <a:gd name="T51" fmla="*/ 12 h 180"/>
              <a:gd name="T52" fmla="*/ 217 w 255"/>
              <a:gd name="T53" fmla="*/ 12 h 180"/>
              <a:gd name="T54" fmla="*/ 243 w 255"/>
              <a:gd name="T55" fmla="*/ 38 h 180"/>
              <a:gd name="T56" fmla="*/ 243 w 255"/>
              <a:gd name="T57" fmla="*/ 110 h 180"/>
              <a:gd name="T58" fmla="*/ 211 w 255"/>
              <a:gd name="T59" fmla="*/ 45 h 180"/>
              <a:gd name="T60" fmla="*/ 47 w 255"/>
              <a:gd name="T61" fmla="*/ 45 h 180"/>
              <a:gd name="T62" fmla="*/ 41 w 255"/>
              <a:gd name="T63" fmla="*/ 51 h 180"/>
              <a:gd name="T64" fmla="*/ 47 w 255"/>
              <a:gd name="T65" fmla="*/ 57 h 180"/>
              <a:gd name="T66" fmla="*/ 211 w 255"/>
              <a:gd name="T67" fmla="*/ 57 h 180"/>
              <a:gd name="T68" fmla="*/ 217 w 255"/>
              <a:gd name="T69" fmla="*/ 51 h 180"/>
              <a:gd name="T70" fmla="*/ 211 w 255"/>
              <a:gd name="T71" fmla="*/ 45 h 180"/>
              <a:gd name="T72" fmla="*/ 149 w 255"/>
              <a:gd name="T73" fmla="*/ 86 h 180"/>
              <a:gd name="T74" fmla="*/ 47 w 255"/>
              <a:gd name="T75" fmla="*/ 86 h 180"/>
              <a:gd name="T76" fmla="*/ 41 w 255"/>
              <a:gd name="T77" fmla="*/ 92 h 180"/>
              <a:gd name="T78" fmla="*/ 47 w 255"/>
              <a:gd name="T79" fmla="*/ 98 h 180"/>
              <a:gd name="T80" fmla="*/ 149 w 255"/>
              <a:gd name="T81" fmla="*/ 98 h 180"/>
              <a:gd name="T82" fmla="*/ 155 w 255"/>
              <a:gd name="T83" fmla="*/ 92 h 180"/>
              <a:gd name="T84" fmla="*/ 149 w 255"/>
              <a:gd name="T85" fmla="*/ 86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5" h="180">
                <a:moveTo>
                  <a:pt x="217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31"/>
                  <a:pt x="17" y="148"/>
                  <a:pt x="38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52" y="174"/>
                  <a:pt x="52" y="174"/>
                  <a:pt x="52" y="174"/>
                </a:cubicBezTo>
                <a:cubicBezTo>
                  <a:pt x="52" y="176"/>
                  <a:pt x="53" y="178"/>
                  <a:pt x="55" y="179"/>
                </a:cubicBezTo>
                <a:cubicBezTo>
                  <a:pt x="56" y="180"/>
                  <a:pt x="57" y="180"/>
                  <a:pt x="58" y="180"/>
                </a:cubicBezTo>
                <a:cubicBezTo>
                  <a:pt x="59" y="180"/>
                  <a:pt x="60" y="180"/>
                  <a:pt x="61" y="179"/>
                </a:cubicBezTo>
                <a:cubicBezTo>
                  <a:pt x="111" y="148"/>
                  <a:pt x="111" y="148"/>
                  <a:pt x="111" y="148"/>
                </a:cubicBezTo>
                <a:cubicBezTo>
                  <a:pt x="217" y="148"/>
                  <a:pt x="217" y="148"/>
                  <a:pt x="217" y="148"/>
                </a:cubicBezTo>
                <a:cubicBezTo>
                  <a:pt x="238" y="148"/>
                  <a:pt x="255" y="131"/>
                  <a:pt x="255" y="110"/>
                </a:cubicBezTo>
                <a:cubicBezTo>
                  <a:pt x="255" y="38"/>
                  <a:pt x="255" y="38"/>
                  <a:pt x="255" y="38"/>
                </a:cubicBezTo>
                <a:cubicBezTo>
                  <a:pt x="255" y="17"/>
                  <a:pt x="238" y="0"/>
                  <a:pt x="217" y="0"/>
                </a:cubicBezTo>
                <a:close/>
                <a:moveTo>
                  <a:pt x="243" y="110"/>
                </a:moveTo>
                <a:cubicBezTo>
                  <a:pt x="243" y="125"/>
                  <a:pt x="232" y="136"/>
                  <a:pt x="217" y="13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8" y="136"/>
                  <a:pt x="107" y="137"/>
                  <a:pt x="106" y="137"/>
                </a:cubicBezTo>
                <a:cubicBezTo>
                  <a:pt x="64" y="163"/>
                  <a:pt x="64" y="163"/>
                  <a:pt x="64" y="163"/>
                </a:cubicBezTo>
                <a:cubicBezTo>
                  <a:pt x="64" y="142"/>
                  <a:pt x="64" y="142"/>
                  <a:pt x="64" y="142"/>
                </a:cubicBezTo>
                <a:cubicBezTo>
                  <a:pt x="64" y="139"/>
                  <a:pt x="61" y="136"/>
                  <a:pt x="5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23" y="136"/>
                  <a:pt x="12" y="125"/>
                  <a:pt x="12" y="110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24"/>
                  <a:pt x="23" y="12"/>
                  <a:pt x="38" y="12"/>
                </a:cubicBezTo>
                <a:cubicBezTo>
                  <a:pt x="217" y="12"/>
                  <a:pt x="217" y="12"/>
                  <a:pt x="217" y="12"/>
                </a:cubicBezTo>
                <a:cubicBezTo>
                  <a:pt x="232" y="12"/>
                  <a:pt x="243" y="24"/>
                  <a:pt x="243" y="38"/>
                </a:cubicBezTo>
                <a:lnTo>
                  <a:pt x="243" y="110"/>
                </a:lnTo>
                <a:close/>
                <a:moveTo>
                  <a:pt x="211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4" y="45"/>
                  <a:pt x="41" y="48"/>
                  <a:pt x="41" y="51"/>
                </a:cubicBezTo>
                <a:cubicBezTo>
                  <a:pt x="41" y="55"/>
                  <a:pt x="44" y="57"/>
                  <a:pt x="47" y="57"/>
                </a:cubicBezTo>
                <a:cubicBezTo>
                  <a:pt x="211" y="57"/>
                  <a:pt x="211" y="57"/>
                  <a:pt x="211" y="57"/>
                </a:cubicBezTo>
                <a:cubicBezTo>
                  <a:pt x="215" y="57"/>
                  <a:pt x="217" y="55"/>
                  <a:pt x="217" y="51"/>
                </a:cubicBezTo>
                <a:cubicBezTo>
                  <a:pt x="217" y="48"/>
                  <a:pt x="215" y="45"/>
                  <a:pt x="211" y="45"/>
                </a:cubicBezTo>
                <a:close/>
                <a:moveTo>
                  <a:pt x="149" y="86"/>
                </a:moveTo>
                <a:cubicBezTo>
                  <a:pt x="47" y="86"/>
                  <a:pt x="47" y="86"/>
                  <a:pt x="47" y="86"/>
                </a:cubicBezTo>
                <a:cubicBezTo>
                  <a:pt x="44" y="86"/>
                  <a:pt x="41" y="89"/>
                  <a:pt x="41" y="92"/>
                </a:cubicBezTo>
                <a:cubicBezTo>
                  <a:pt x="41" y="95"/>
                  <a:pt x="44" y="98"/>
                  <a:pt x="47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53" y="98"/>
                  <a:pt x="155" y="95"/>
                  <a:pt x="155" y="92"/>
                </a:cubicBezTo>
                <a:cubicBezTo>
                  <a:pt x="155" y="89"/>
                  <a:pt x="153" y="86"/>
                  <a:pt x="149" y="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4294" tIns="32147" rIns="64294" bIns="32147" numCol="1" anchor="t" anchorCtr="0" compatLnSpc="1">
            <a:prstTxWarp prst="textNoShape">
              <a:avLst/>
            </a:prstTxWarp>
          </a:bodyPr>
          <a:lstStyle/>
          <a:p>
            <a:endParaRPr lang="en-US" sz="1780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4585366" y="5160792"/>
            <a:ext cx="298388" cy="299875"/>
          </a:xfrm>
          <a:custGeom>
            <a:avLst/>
            <a:gdLst>
              <a:gd name="T0" fmla="*/ 204 w 255"/>
              <a:gd name="T1" fmla="*/ 81 h 256"/>
              <a:gd name="T2" fmla="*/ 198 w 255"/>
              <a:gd name="T3" fmla="*/ 0 h 256"/>
              <a:gd name="T4" fmla="*/ 51 w 255"/>
              <a:gd name="T5" fmla="*/ 6 h 256"/>
              <a:gd name="T6" fmla="*/ 6 w 255"/>
              <a:gd name="T7" fmla="*/ 81 h 256"/>
              <a:gd name="T8" fmla="*/ 0 w 255"/>
              <a:gd name="T9" fmla="*/ 193 h 256"/>
              <a:gd name="T10" fmla="*/ 51 w 255"/>
              <a:gd name="T11" fmla="*/ 199 h 256"/>
              <a:gd name="T12" fmla="*/ 57 w 255"/>
              <a:gd name="T13" fmla="*/ 256 h 256"/>
              <a:gd name="T14" fmla="*/ 204 w 255"/>
              <a:gd name="T15" fmla="*/ 250 h 256"/>
              <a:gd name="T16" fmla="*/ 249 w 255"/>
              <a:gd name="T17" fmla="*/ 199 h 256"/>
              <a:gd name="T18" fmla="*/ 255 w 255"/>
              <a:gd name="T19" fmla="*/ 87 h 256"/>
              <a:gd name="T20" fmla="*/ 63 w 255"/>
              <a:gd name="T21" fmla="*/ 12 h 256"/>
              <a:gd name="T22" fmla="*/ 192 w 255"/>
              <a:gd name="T23" fmla="*/ 28 h 256"/>
              <a:gd name="T24" fmla="*/ 63 w 255"/>
              <a:gd name="T25" fmla="*/ 12 h 256"/>
              <a:gd name="T26" fmla="*/ 192 w 255"/>
              <a:gd name="T27" fmla="*/ 40 h 256"/>
              <a:gd name="T28" fmla="*/ 63 w 255"/>
              <a:gd name="T29" fmla="*/ 81 h 256"/>
              <a:gd name="T30" fmla="*/ 51 w 255"/>
              <a:gd name="T31" fmla="*/ 165 h 256"/>
              <a:gd name="T32" fmla="*/ 42 w 255"/>
              <a:gd name="T33" fmla="*/ 161 h 256"/>
              <a:gd name="T34" fmla="*/ 51 w 255"/>
              <a:gd name="T35" fmla="*/ 158 h 256"/>
              <a:gd name="T36" fmla="*/ 192 w 255"/>
              <a:gd name="T37" fmla="*/ 244 h 256"/>
              <a:gd name="T38" fmla="*/ 63 w 255"/>
              <a:gd name="T39" fmla="*/ 158 h 256"/>
              <a:gd name="T40" fmla="*/ 192 w 255"/>
              <a:gd name="T41" fmla="*/ 244 h 256"/>
              <a:gd name="T42" fmla="*/ 204 w 255"/>
              <a:gd name="T43" fmla="*/ 187 h 256"/>
              <a:gd name="T44" fmla="*/ 209 w 255"/>
              <a:gd name="T45" fmla="*/ 177 h 256"/>
              <a:gd name="T46" fmla="*/ 209 w 255"/>
              <a:gd name="T47" fmla="*/ 146 h 256"/>
              <a:gd name="T48" fmla="*/ 30 w 255"/>
              <a:gd name="T49" fmla="*/ 161 h 256"/>
              <a:gd name="T50" fmla="*/ 51 w 255"/>
              <a:gd name="T51" fmla="*/ 177 h 256"/>
              <a:gd name="T52" fmla="*/ 12 w 255"/>
              <a:gd name="T53" fmla="*/ 187 h 256"/>
              <a:gd name="T54" fmla="*/ 243 w 255"/>
              <a:gd name="T55" fmla="*/ 93 h 256"/>
              <a:gd name="T56" fmla="*/ 204 w 255"/>
              <a:gd name="T57" fmla="*/ 165 h 256"/>
              <a:gd name="T58" fmla="*/ 209 w 255"/>
              <a:gd name="T59" fmla="*/ 158 h 256"/>
              <a:gd name="T60" fmla="*/ 209 w 255"/>
              <a:gd name="T61" fmla="*/ 165 h 256"/>
              <a:gd name="T62" fmla="*/ 219 w 255"/>
              <a:gd name="T63" fmla="*/ 127 h 256"/>
              <a:gd name="T64" fmla="*/ 225 w 255"/>
              <a:gd name="T65" fmla="*/ 121 h 256"/>
              <a:gd name="T66" fmla="*/ 214 w 255"/>
              <a:gd name="T67" fmla="*/ 117 h 256"/>
              <a:gd name="T68" fmla="*/ 214 w 255"/>
              <a:gd name="T69" fmla="*/ 125 h 256"/>
              <a:gd name="T70" fmla="*/ 195 w 255"/>
              <a:gd name="T71" fmla="*/ 127 h 256"/>
              <a:gd name="T72" fmla="*/ 201 w 255"/>
              <a:gd name="T73" fmla="*/ 121 h 256"/>
              <a:gd name="T74" fmla="*/ 190 w 255"/>
              <a:gd name="T75" fmla="*/ 117 h 256"/>
              <a:gd name="T76" fmla="*/ 190 w 255"/>
              <a:gd name="T77" fmla="*/ 125 h 256"/>
              <a:gd name="T78" fmla="*/ 79 w 255"/>
              <a:gd name="T79" fmla="*/ 215 h 256"/>
              <a:gd name="T80" fmla="*/ 182 w 255"/>
              <a:gd name="T81" fmla="*/ 209 h 256"/>
              <a:gd name="T82" fmla="*/ 79 w 255"/>
              <a:gd name="T83" fmla="*/ 203 h 256"/>
              <a:gd name="T84" fmla="*/ 79 w 255"/>
              <a:gd name="T85" fmla="*/ 215 h 256"/>
              <a:gd name="T86" fmla="*/ 176 w 255"/>
              <a:gd name="T87" fmla="*/ 186 h 256"/>
              <a:gd name="T88" fmla="*/ 176 w 255"/>
              <a:gd name="T89" fmla="*/ 174 h 256"/>
              <a:gd name="T90" fmla="*/ 73 w 255"/>
              <a:gd name="T91" fmla="*/ 18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5" h="256">
                <a:moveTo>
                  <a:pt x="249" y="81"/>
                </a:moveTo>
                <a:cubicBezTo>
                  <a:pt x="204" y="81"/>
                  <a:pt x="204" y="81"/>
                  <a:pt x="204" y="81"/>
                </a:cubicBezTo>
                <a:cubicBezTo>
                  <a:pt x="204" y="6"/>
                  <a:pt x="204" y="6"/>
                  <a:pt x="204" y="6"/>
                </a:cubicBezTo>
                <a:cubicBezTo>
                  <a:pt x="204" y="3"/>
                  <a:pt x="202" y="0"/>
                  <a:pt x="19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3" y="0"/>
                  <a:pt x="51" y="3"/>
                  <a:pt x="51" y="6"/>
                </a:cubicBezTo>
                <a:cubicBezTo>
                  <a:pt x="51" y="81"/>
                  <a:pt x="51" y="81"/>
                  <a:pt x="51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2" y="81"/>
                  <a:pt x="0" y="84"/>
                  <a:pt x="0" y="87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6"/>
                  <a:pt x="2" y="199"/>
                  <a:pt x="6" y="199"/>
                </a:cubicBezTo>
                <a:cubicBezTo>
                  <a:pt x="51" y="199"/>
                  <a:pt x="51" y="199"/>
                  <a:pt x="51" y="199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51" y="253"/>
                  <a:pt x="53" y="256"/>
                  <a:pt x="57" y="256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202" y="256"/>
                  <a:pt x="204" y="253"/>
                  <a:pt x="204" y="250"/>
                </a:cubicBezTo>
                <a:cubicBezTo>
                  <a:pt x="204" y="199"/>
                  <a:pt x="204" y="199"/>
                  <a:pt x="204" y="199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53" y="199"/>
                  <a:pt x="255" y="196"/>
                  <a:pt x="255" y="193"/>
                </a:cubicBezTo>
                <a:cubicBezTo>
                  <a:pt x="255" y="87"/>
                  <a:pt x="255" y="87"/>
                  <a:pt x="255" y="87"/>
                </a:cubicBezTo>
                <a:cubicBezTo>
                  <a:pt x="255" y="84"/>
                  <a:pt x="253" y="81"/>
                  <a:pt x="249" y="81"/>
                </a:cubicBezTo>
                <a:close/>
                <a:moveTo>
                  <a:pt x="63" y="12"/>
                </a:moveTo>
                <a:cubicBezTo>
                  <a:pt x="192" y="12"/>
                  <a:pt x="192" y="12"/>
                  <a:pt x="192" y="12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63" y="28"/>
                  <a:pt x="63" y="28"/>
                  <a:pt x="63" y="28"/>
                </a:cubicBezTo>
                <a:lnTo>
                  <a:pt x="63" y="12"/>
                </a:lnTo>
                <a:close/>
                <a:moveTo>
                  <a:pt x="63" y="40"/>
                </a:moveTo>
                <a:cubicBezTo>
                  <a:pt x="192" y="40"/>
                  <a:pt x="192" y="40"/>
                  <a:pt x="192" y="40"/>
                </a:cubicBezTo>
                <a:cubicBezTo>
                  <a:pt x="192" y="81"/>
                  <a:pt x="192" y="81"/>
                  <a:pt x="192" y="81"/>
                </a:cubicBezTo>
                <a:cubicBezTo>
                  <a:pt x="63" y="81"/>
                  <a:pt x="63" y="81"/>
                  <a:pt x="63" y="81"/>
                </a:cubicBezTo>
                <a:lnTo>
                  <a:pt x="63" y="40"/>
                </a:lnTo>
                <a:close/>
                <a:moveTo>
                  <a:pt x="51" y="165"/>
                </a:moveTo>
                <a:cubicBezTo>
                  <a:pt x="46" y="165"/>
                  <a:pt x="46" y="165"/>
                  <a:pt x="46" y="165"/>
                </a:cubicBezTo>
                <a:cubicBezTo>
                  <a:pt x="44" y="165"/>
                  <a:pt x="42" y="163"/>
                  <a:pt x="42" y="161"/>
                </a:cubicBezTo>
                <a:cubicBezTo>
                  <a:pt x="42" y="159"/>
                  <a:pt x="44" y="158"/>
                  <a:pt x="46" y="158"/>
                </a:cubicBezTo>
                <a:cubicBezTo>
                  <a:pt x="51" y="158"/>
                  <a:pt x="51" y="158"/>
                  <a:pt x="51" y="158"/>
                </a:cubicBezTo>
                <a:lnTo>
                  <a:pt x="51" y="165"/>
                </a:lnTo>
                <a:close/>
                <a:moveTo>
                  <a:pt x="192" y="244"/>
                </a:moveTo>
                <a:cubicBezTo>
                  <a:pt x="63" y="244"/>
                  <a:pt x="63" y="244"/>
                  <a:pt x="63" y="244"/>
                </a:cubicBezTo>
                <a:cubicBezTo>
                  <a:pt x="63" y="158"/>
                  <a:pt x="63" y="158"/>
                  <a:pt x="63" y="158"/>
                </a:cubicBezTo>
                <a:cubicBezTo>
                  <a:pt x="192" y="158"/>
                  <a:pt x="192" y="158"/>
                  <a:pt x="192" y="158"/>
                </a:cubicBezTo>
                <a:lnTo>
                  <a:pt x="192" y="244"/>
                </a:lnTo>
                <a:close/>
                <a:moveTo>
                  <a:pt x="243" y="187"/>
                </a:moveTo>
                <a:cubicBezTo>
                  <a:pt x="204" y="187"/>
                  <a:pt x="204" y="187"/>
                  <a:pt x="204" y="187"/>
                </a:cubicBezTo>
                <a:cubicBezTo>
                  <a:pt x="204" y="177"/>
                  <a:pt x="204" y="177"/>
                  <a:pt x="204" y="177"/>
                </a:cubicBezTo>
                <a:cubicBezTo>
                  <a:pt x="209" y="177"/>
                  <a:pt x="209" y="177"/>
                  <a:pt x="209" y="177"/>
                </a:cubicBezTo>
                <a:cubicBezTo>
                  <a:pt x="218" y="177"/>
                  <a:pt x="225" y="170"/>
                  <a:pt x="225" y="161"/>
                </a:cubicBezTo>
                <a:cubicBezTo>
                  <a:pt x="225" y="153"/>
                  <a:pt x="218" y="146"/>
                  <a:pt x="209" y="146"/>
                </a:cubicBezTo>
                <a:cubicBezTo>
                  <a:pt x="46" y="146"/>
                  <a:pt x="46" y="146"/>
                  <a:pt x="46" y="146"/>
                </a:cubicBezTo>
                <a:cubicBezTo>
                  <a:pt x="37" y="146"/>
                  <a:pt x="30" y="153"/>
                  <a:pt x="30" y="161"/>
                </a:cubicBezTo>
                <a:cubicBezTo>
                  <a:pt x="30" y="170"/>
                  <a:pt x="37" y="177"/>
                  <a:pt x="46" y="17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2" y="93"/>
                  <a:pt x="12" y="93"/>
                  <a:pt x="12" y="93"/>
                </a:cubicBezTo>
                <a:cubicBezTo>
                  <a:pt x="243" y="93"/>
                  <a:pt x="243" y="93"/>
                  <a:pt x="243" y="93"/>
                </a:cubicBezTo>
                <a:lnTo>
                  <a:pt x="243" y="187"/>
                </a:lnTo>
                <a:close/>
                <a:moveTo>
                  <a:pt x="204" y="165"/>
                </a:moveTo>
                <a:cubicBezTo>
                  <a:pt x="204" y="158"/>
                  <a:pt x="204" y="158"/>
                  <a:pt x="204" y="158"/>
                </a:cubicBezTo>
                <a:cubicBezTo>
                  <a:pt x="209" y="158"/>
                  <a:pt x="209" y="158"/>
                  <a:pt x="209" y="158"/>
                </a:cubicBezTo>
                <a:cubicBezTo>
                  <a:pt x="211" y="158"/>
                  <a:pt x="213" y="159"/>
                  <a:pt x="213" y="161"/>
                </a:cubicBezTo>
                <a:cubicBezTo>
                  <a:pt x="213" y="163"/>
                  <a:pt x="211" y="165"/>
                  <a:pt x="209" y="165"/>
                </a:cubicBezTo>
                <a:lnTo>
                  <a:pt x="204" y="165"/>
                </a:lnTo>
                <a:close/>
                <a:moveTo>
                  <a:pt x="219" y="127"/>
                </a:moveTo>
                <a:cubicBezTo>
                  <a:pt x="220" y="127"/>
                  <a:pt x="222" y="126"/>
                  <a:pt x="223" y="125"/>
                </a:cubicBezTo>
                <a:cubicBezTo>
                  <a:pt x="224" y="124"/>
                  <a:pt x="225" y="123"/>
                  <a:pt x="225" y="121"/>
                </a:cubicBezTo>
                <a:cubicBezTo>
                  <a:pt x="225" y="120"/>
                  <a:pt x="224" y="118"/>
                  <a:pt x="223" y="117"/>
                </a:cubicBezTo>
                <a:cubicBezTo>
                  <a:pt x="221" y="115"/>
                  <a:pt x="217" y="115"/>
                  <a:pt x="214" y="117"/>
                </a:cubicBezTo>
                <a:cubicBezTo>
                  <a:pt x="213" y="118"/>
                  <a:pt x="213" y="120"/>
                  <a:pt x="213" y="121"/>
                </a:cubicBezTo>
                <a:cubicBezTo>
                  <a:pt x="213" y="123"/>
                  <a:pt x="213" y="124"/>
                  <a:pt x="214" y="125"/>
                </a:cubicBezTo>
                <a:cubicBezTo>
                  <a:pt x="215" y="126"/>
                  <a:pt x="217" y="127"/>
                  <a:pt x="219" y="127"/>
                </a:cubicBezTo>
                <a:close/>
                <a:moveTo>
                  <a:pt x="195" y="127"/>
                </a:moveTo>
                <a:cubicBezTo>
                  <a:pt x="196" y="127"/>
                  <a:pt x="198" y="126"/>
                  <a:pt x="199" y="125"/>
                </a:cubicBezTo>
                <a:cubicBezTo>
                  <a:pt x="200" y="124"/>
                  <a:pt x="201" y="123"/>
                  <a:pt x="201" y="121"/>
                </a:cubicBezTo>
                <a:cubicBezTo>
                  <a:pt x="201" y="120"/>
                  <a:pt x="200" y="118"/>
                  <a:pt x="199" y="117"/>
                </a:cubicBezTo>
                <a:cubicBezTo>
                  <a:pt x="197" y="115"/>
                  <a:pt x="192" y="115"/>
                  <a:pt x="190" y="117"/>
                </a:cubicBezTo>
                <a:cubicBezTo>
                  <a:pt x="189" y="118"/>
                  <a:pt x="189" y="120"/>
                  <a:pt x="189" y="121"/>
                </a:cubicBezTo>
                <a:cubicBezTo>
                  <a:pt x="189" y="123"/>
                  <a:pt x="189" y="124"/>
                  <a:pt x="190" y="125"/>
                </a:cubicBezTo>
                <a:cubicBezTo>
                  <a:pt x="191" y="126"/>
                  <a:pt x="193" y="127"/>
                  <a:pt x="195" y="127"/>
                </a:cubicBezTo>
                <a:close/>
                <a:moveTo>
                  <a:pt x="79" y="215"/>
                </a:moveTo>
                <a:cubicBezTo>
                  <a:pt x="176" y="215"/>
                  <a:pt x="176" y="215"/>
                  <a:pt x="176" y="215"/>
                </a:cubicBezTo>
                <a:cubicBezTo>
                  <a:pt x="179" y="215"/>
                  <a:pt x="182" y="213"/>
                  <a:pt x="182" y="209"/>
                </a:cubicBezTo>
                <a:cubicBezTo>
                  <a:pt x="182" y="206"/>
                  <a:pt x="179" y="203"/>
                  <a:pt x="176" y="203"/>
                </a:cubicBezTo>
                <a:cubicBezTo>
                  <a:pt x="79" y="203"/>
                  <a:pt x="79" y="203"/>
                  <a:pt x="79" y="203"/>
                </a:cubicBezTo>
                <a:cubicBezTo>
                  <a:pt x="76" y="203"/>
                  <a:pt x="73" y="206"/>
                  <a:pt x="73" y="209"/>
                </a:cubicBezTo>
                <a:cubicBezTo>
                  <a:pt x="73" y="213"/>
                  <a:pt x="76" y="215"/>
                  <a:pt x="79" y="215"/>
                </a:cubicBezTo>
                <a:close/>
                <a:moveTo>
                  <a:pt x="79" y="186"/>
                </a:moveTo>
                <a:cubicBezTo>
                  <a:pt x="176" y="186"/>
                  <a:pt x="176" y="186"/>
                  <a:pt x="176" y="186"/>
                </a:cubicBezTo>
                <a:cubicBezTo>
                  <a:pt x="179" y="186"/>
                  <a:pt x="182" y="184"/>
                  <a:pt x="182" y="180"/>
                </a:cubicBezTo>
                <a:cubicBezTo>
                  <a:pt x="182" y="177"/>
                  <a:pt x="179" y="174"/>
                  <a:pt x="176" y="174"/>
                </a:cubicBezTo>
                <a:cubicBezTo>
                  <a:pt x="79" y="174"/>
                  <a:pt x="79" y="174"/>
                  <a:pt x="79" y="174"/>
                </a:cubicBezTo>
                <a:cubicBezTo>
                  <a:pt x="76" y="174"/>
                  <a:pt x="73" y="177"/>
                  <a:pt x="73" y="180"/>
                </a:cubicBezTo>
                <a:cubicBezTo>
                  <a:pt x="73" y="184"/>
                  <a:pt x="76" y="186"/>
                  <a:pt x="79" y="1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4294" tIns="32147" rIns="64294" bIns="32147" numCol="1" anchor="t" anchorCtr="0" compatLnSpc="1">
            <a:prstTxWarp prst="textNoShape">
              <a:avLst/>
            </a:prstTxWarp>
          </a:bodyPr>
          <a:lstStyle/>
          <a:p>
            <a:endParaRPr lang="en-US" sz="1780"/>
          </a:p>
        </p:txBody>
      </p:sp>
      <p:sp>
        <p:nvSpPr>
          <p:cNvPr id="40" name="Freeform 17"/>
          <p:cNvSpPr>
            <a:spLocks noEditPoints="1"/>
          </p:cNvSpPr>
          <p:nvPr/>
        </p:nvSpPr>
        <p:spPr bwMode="auto">
          <a:xfrm>
            <a:off x="4582358" y="5764551"/>
            <a:ext cx="304407" cy="333635"/>
          </a:xfrm>
          <a:custGeom>
            <a:avLst/>
            <a:gdLst>
              <a:gd name="T0" fmla="*/ 50 w 234"/>
              <a:gd name="T1" fmla="*/ 61 h 256"/>
              <a:gd name="T2" fmla="*/ 115 w 234"/>
              <a:gd name="T3" fmla="*/ 34 h 256"/>
              <a:gd name="T4" fmla="*/ 115 w 234"/>
              <a:gd name="T5" fmla="*/ 49 h 256"/>
              <a:gd name="T6" fmla="*/ 118 w 234"/>
              <a:gd name="T7" fmla="*/ 54 h 256"/>
              <a:gd name="T8" fmla="*/ 121 w 234"/>
              <a:gd name="T9" fmla="*/ 55 h 256"/>
              <a:gd name="T10" fmla="*/ 124 w 234"/>
              <a:gd name="T11" fmla="*/ 54 h 256"/>
              <a:gd name="T12" fmla="*/ 163 w 234"/>
              <a:gd name="T13" fmla="*/ 33 h 256"/>
              <a:gd name="T14" fmla="*/ 166 w 234"/>
              <a:gd name="T15" fmla="*/ 28 h 256"/>
              <a:gd name="T16" fmla="*/ 163 w 234"/>
              <a:gd name="T17" fmla="*/ 22 h 256"/>
              <a:gd name="T18" fmla="*/ 124 w 234"/>
              <a:gd name="T19" fmla="*/ 1 h 256"/>
              <a:gd name="T20" fmla="*/ 118 w 234"/>
              <a:gd name="T21" fmla="*/ 1 h 256"/>
              <a:gd name="T22" fmla="*/ 115 w 234"/>
              <a:gd name="T23" fmla="*/ 6 h 256"/>
              <a:gd name="T24" fmla="*/ 115 w 234"/>
              <a:gd name="T25" fmla="*/ 22 h 256"/>
              <a:gd name="T26" fmla="*/ 42 w 234"/>
              <a:gd name="T27" fmla="*/ 53 h 256"/>
              <a:gd name="T28" fmla="*/ 42 w 234"/>
              <a:gd name="T29" fmla="*/ 204 h 256"/>
              <a:gd name="T30" fmla="*/ 46 w 234"/>
              <a:gd name="T31" fmla="*/ 205 h 256"/>
              <a:gd name="T32" fmla="*/ 50 w 234"/>
              <a:gd name="T33" fmla="*/ 204 h 256"/>
              <a:gd name="T34" fmla="*/ 50 w 234"/>
              <a:gd name="T35" fmla="*/ 195 h 256"/>
              <a:gd name="T36" fmla="*/ 50 w 234"/>
              <a:gd name="T37" fmla="*/ 61 h 256"/>
              <a:gd name="T38" fmla="*/ 127 w 234"/>
              <a:gd name="T39" fmla="*/ 17 h 256"/>
              <a:gd name="T40" fmla="*/ 147 w 234"/>
              <a:gd name="T41" fmla="*/ 28 h 256"/>
              <a:gd name="T42" fmla="*/ 127 w 234"/>
              <a:gd name="T43" fmla="*/ 39 h 256"/>
              <a:gd name="T44" fmla="*/ 127 w 234"/>
              <a:gd name="T45" fmla="*/ 17 h 256"/>
              <a:gd name="T46" fmla="*/ 193 w 234"/>
              <a:gd name="T47" fmla="*/ 53 h 256"/>
              <a:gd name="T48" fmla="*/ 184 w 234"/>
              <a:gd name="T49" fmla="*/ 53 h 256"/>
              <a:gd name="T50" fmla="*/ 184 w 234"/>
              <a:gd name="T51" fmla="*/ 61 h 256"/>
              <a:gd name="T52" fmla="*/ 184 w 234"/>
              <a:gd name="T53" fmla="*/ 195 h 256"/>
              <a:gd name="T54" fmla="*/ 123 w 234"/>
              <a:gd name="T55" fmla="*/ 223 h 256"/>
              <a:gd name="T56" fmla="*/ 123 w 234"/>
              <a:gd name="T57" fmla="*/ 208 h 256"/>
              <a:gd name="T58" fmla="*/ 120 w 234"/>
              <a:gd name="T59" fmla="*/ 203 h 256"/>
              <a:gd name="T60" fmla="*/ 115 w 234"/>
              <a:gd name="T61" fmla="*/ 202 h 256"/>
              <a:gd name="T62" fmla="*/ 76 w 234"/>
              <a:gd name="T63" fmla="*/ 224 h 256"/>
              <a:gd name="T64" fmla="*/ 73 w 234"/>
              <a:gd name="T65" fmla="*/ 229 h 256"/>
              <a:gd name="T66" fmla="*/ 76 w 234"/>
              <a:gd name="T67" fmla="*/ 234 h 256"/>
              <a:gd name="T68" fmla="*/ 115 w 234"/>
              <a:gd name="T69" fmla="*/ 255 h 256"/>
              <a:gd name="T70" fmla="*/ 117 w 234"/>
              <a:gd name="T71" fmla="*/ 256 h 256"/>
              <a:gd name="T72" fmla="*/ 120 w 234"/>
              <a:gd name="T73" fmla="*/ 255 h 256"/>
              <a:gd name="T74" fmla="*/ 123 w 234"/>
              <a:gd name="T75" fmla="*/ 250 h 256"/>
              <a:gd name="T76" fmla="*/ 123 w 234"/>
              <a:gd name="T77" fmla="*/ 235 h 256"/>
              <a:gd name="T78" fmla="*/ 193 w 234"/>
              <a:gd name="T79" fmla="*/ 204 h 256"/>
              <a:gd name="T80" fmla="*/ 193 w 234"/>
              <a:gd name="T81" fmla="*/ 53 h 256"/>
              <a:gd name="T82" fmla="*/ 111 w 234"/>
              <a:gd name="T83" fmla="*/ 240 h 256"/>
              <a:gd name="T84" fmla="*/ 91 w 234"/>
              <a:gd name="T85" fmla="*/ 229 h 256"/>
              <a:gd name="T86" fmla="*/ 111 w 234"/>
              <a:gd name="T87" fmla="*/ 218 h 256"/>
              <a:gd name="T88" fmla="*/ 111 w 234"/>
              <a:gd name="T89" fmla="*/ 2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4" h="256">
                <a:moveTo>
                  <a:pt x="50" y="61"/>
                </a:moveTo>
                <a:cubicBezTo>
                  <a:pt x="68" y="44"/>
                  <a:pt x="91" y="34"/>
                  <a:pt x="115" y="34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15" y="51"/>
                  <a:pt x="116" y="53"/>
                  <a:pt x="118" y="54"/>
                </a:cubicBezTo>
                <a:cubicBezTo>
                  <a:pt x="119" y="55"/>
                  <a:pt x="120" y="55"/>
                  <a:pt x="121" y="55"/>
                </a:cubicBezTo>
                <a:cubicBezTo>
                  <a:pt x="122" y="55"/>
                  <a:pt x="123" y="55"/>
                  <a:pt x="124" y="54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4" y="32"/>
                  <a:pt x="166" y="30"/>
                  <a:pt x="166" y="28"/>
                </a:cubicBezTo>
                <a:cubicBezTo>
                  <a:pt x="166" y="25"/>
                  <a:pt x="164" y="23"/>
                  <a:pt x="163" y="22"/>
                </a:cubicBezTo>
                <a:cubicBezTo>
                  <a:pt x="124" y="1"/>
                  <a:pt x="124" y="1"/>
                  <a:pt x="124" y="1"/>
                </a:cubicBezTo>
                <a:cubicBezTo>
                  <a:pt x="122" y="0"/>
                  <a:pt x="120" y="0"/>
                  <a:pt x="118" y="1"/>
                </a:cubicBezTo>
                <a:cubicBezTo>
                  <a:pt x="116" y="2"/>
                  <a:pt x="115" y="4"/>
                  <a:pt x="115" y="6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87" y="22"/>
                  <a:pt x="62" y="33"/>
                  <a:pt x="42" y="53"/>
                </a:cubicBezTo>
                <a:cubicBezTo>
                  <a:pt x="0" y="94"/>
                  <a:pt x="0" y="162"/>
                  <a:pt x="42" y="204"/>
                </a:cubicBezTo>
                <a:cubicBezTo>
                  <a:pt x="43" y="205"/>
                  <a:pt x="45" y="205"/>
                  <a:pt x="46" y="205"/>
                </a:cubicBezTo>
                <a:cubicBezTo>
                  <a:pt x="48" y="205"/>
                  <a:pt x="49" y="205"/>
                  <a:pt x="50" y="204"/>
                </a:cubicBezTo>
                <a:cubicBezTo>
                  <a:pt x="53" y="201"/>
                  <a:pt x="53" y="198"/>
                  <a:pt x="50" y="195"/>
                </a:cubicBezTo>
                <a:cubicBezTo>
                  <a:pt x="14" y="158"/>
                  <a:pt x="14" y="98"/>
                  <a:pt x="50" y="61"/>
                </a:cubicBezTo>
                <a:close/>
                <a:moveTo>
                  <a:pt x="127" y="17"/>
                </a:moveTo>
                <a:cubicBezTo>
                  <a:pt x="147" y="28"/>
                  <a:pt x="147" y="28"/>
                  <a:pt x="147" y="28"/>
                </a:cubicBezTo>
                <a:cubicBezTo>
                  <a:pt x="127" y="39"/>
                  <a:pt x="127" y="39"/>
                  <a:pt x="127" y="39"/>
                </a:cubicBezTo>
                <a:lnTo>
                  <a:pt x="127" y="17"/>
                </a:lnTo>
                <a:close/>
                <a:moveTo>
                  <a:pt x="193" y="53"/>
                </a:moveTo>
                <a:cubicBezTo>
                  <a:pt x="190" y="51"/>
                  <a:pt x="187" y="51"/>
                  <a:pt x="184" y="53"/>
                </a:cubicBezTo>
                <a:cubicBezTo>
                  <a:pt x="182" y="55"/>
                  <a:pt x="182" y="59"/>
                  <a:pt x="184" y="61"/>
                </a:cubicBezTo>
                <a:cubicBezTo>
                  <a:pt x="221" y="98"/>
                  <a:pt x="221" y="158"/>
                  <a:pt x="184" y="195"/>
                </a:cubicBezTo>
                <a:cubicBezTo>
                  <a:pt x="168" y="212"/>
                  <a:pt x="146" y="221"/>
                  <a:pt x="123" y="223"/>
                </a:cubicBezTo>
                <a:cubicBezTo>
                  <a:pt x="123" y="208"/>
                  <a:pt x="123" y="208"/>
                  <a:pt x="123" y="208"/>
                </a:cubicBezTo>
                <a:cubicBezTo>
                  <a:pt x="123" y="206"/>
                  <a:pt x="122" y="204"/>
                  <a:pt x="120" y="203"/>
                </a:cubicBezTo>
                <a:cubicBezTo>
                  <a:pt x="119" y="201"/>
                  <a:pt x="116" y="201"/>
                  <a:pt x="115" y="202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4" y="225"/>
                  <a:pt x="73" y="227"/>
                  <a:pt x="73" y="229"/>
                </a:cubicBezTo>
                <a:cubicBezTo>
                  <a:pt x="73" y="231"/>
                  <a:pt x="74" y="233"/>
                  <a:pt x="76" y="234"/>
                </a:cubicBezTo>
                <a:cubicBezTo>
                  <a:pt x="115" y="255"/>
                  <a:pt x="115" y="255"/>
                  <a:pt x="115" y="255"/>
                </a:cubicBezTo>
                <a:cubicBezTo>
                  <a:pt x="115" y="256"/>
                  <a:pt x="116" y="256"/>
                  <a:pt x="117" y="256"/>
                </a:cubicBezTo>
                <a:cubicBezTo>
                  <a:pt x="118" y="256"/>
                  <a:pt x="120" y="256"/>
                  <a:pt x="120" y="255"/>
                </a:cubicBezTo>
                <a:cubicBezTo>
                  <a:pt x="122" y="254"/>
                  <a:pt x="123" y="252"/>
                  <a:pt x="123" y="250"/>
                </a:cubicBezTo>
                <a:cubicBezTo>
                  <a:pt x="123" y="235"/>
                  <a:pt x="123" y="235"/>
                  <a:pt x="123" y="235"/>
                </a:cubicBezTo>
                <a:cubicBezTo>
                  <a:pt x="150" y="233"/>
                  <a:pt x="174" y="222"/>
                  <a:pt x="193" y="204"/>
                </a:cubicBezTo>
                <a:cubicBezTo>
                  <a:pt x="234" y="162"/>
                  <a:pt x="234" y="94"/>
                  <a:pt x="193" y="53"/>
                </a:cubicBezTo>
                <a:close/>
                <a:moveTo>
                  <a:pt x="111" y="240"/>
                </a:moveTo>
                <a:cubicBezTo>
                  <a:pt x="91" y="229"/>
                  <a:pt x="91" y="229"/>
                  <a:pt x="91" y="229"/>
                </a:cubicBezTo>
                <a:cubicBezTo>
                  <a:pt x="111" y="218"/>
                  <a:pt x="111" y="218"/>
                  <a:pt x="111" y="218"/>
                </a:cubicBezTo>
                <a:lnTo>
                  <a:pt x="111" y="2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4294" tIns="32147" rIns="64294" bIns="32147" numCol="1" anchor="t" anchorCtr="0" compatLnSpc="1">
            <a:prstTxWarp prst="textNoShape">
              <a:avLst/>
            </a:prstTxWarp>
          </a:bodyPr>
          <a:lstStyle/>
          <a:p>
            <a:endParaRPr lang="en-US" sz="1780"/>
          </a:p>
        </p:txBody>
      </p:sp>
      <p:sp>
        <p:nvSpPr>
          <p:cNvPr id="41" name="TextBox 40"/>
          <p:cNvSpPr txBox="1"/>
          <p:nvPr/>
        </p:nvSpPr>
        <p:spPr>
          <a:xfrm flipH="1">
            <a:off x="5113318" y="4434467"/>
            <a:ext cx="3573481" cy="5869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40000"/>
              </a:lnSpc>
              <a:defRPr sz="1500" cap="all">
                <a:solidFill>
                  <a:schemeClr val="bg1"/>
                </a:solidFill>
                <a:latin typeface="Lato Black"/>
                <a:ea typeface="Lato Black"/>
                <a:cs typeface="Lato Black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600" cap="none" dirty="0">
                <a:latin typeface="+mj-lt"/>
                <a:ea typeface="Oswald Light" charset="0"/>
                <a:cs typeface="Oswald Light" charset="0"/>
              </a:rPr>
              <a:t>24 Company Road, Los Angeles, CA 90210</a:t>
            </a:r>
            <a:endParaRPr lang="pl-PL" sz="1600" cap="none" dirty="0">
              <a:latin typeface="+mj-lt"/>
              <a:ea typeface="Oswald Light" charset="0"/>
              <a:cs typeface="Oswald Light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5113320" y="5075390"/>
            <a:ext cx="1481511" cy="400945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40000"/>
              </a:lnSpc>
              <a:defRPr sz="1500" cap="all">
                <a:solidFill>
                  <a:schemeClr val="bg1"/>
                </a:solidFill>
                <a:latin typeface="Lato Black"/>
                <a:ea typeface="Lato Black"/>
                <a:cs typeface="Lato Black"/>
              </a:defRPr>
            </a:lvl1pPr>
          </a:lstStyle>
          <a:p>
            <a:r>
              <a:rPr lang="en-US" sz="1600" cap="none" dirty="0">
                <a:latin typeface="+mj-lt"/>
                <a:ea typeface="Oswald Light" charset="0"/>
                <a:cs typeface="Oswald Light" charset="0"/>
              </a:rPr>
              <a:t>+1.234.567.8910</a:t>
            </a:r>
          </a:p>
        </p:txBody>
      </p:sp>
      <p:sp>
        <p:nvSpPr>
          <p:cNvPr id="43" name="TextBox 42"/>
          <p:cNvSpPr txBox="1"/>
          <p:nvPr/>
        </p:nvSpPr>
        <p:spPr>
          <a:xfrm flipH="1">
            <a:off x="5113318" y="5701067"/>
            <a:ext cx="3106756" cy="439224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Autofit/>
          </a:bodyPr>
          <a:lstStyle>
            <a:lvl1pPr lvl="0" algn="l" defTabSz="914400">
              <a:lnSpc>
                <a:spcPct val="140000"/>
              </a:lnSpc>
              <a:defRPr sz="1500" cap="all">
                <a:solidFill>
                  <a:schemeClr val="bg1"/>
                </a:solidFill>
                <a:latin typeface="Lato Black"/>
                <a:ea typeface="Lato Black"/>
                <a:cs typeface="Lato Black"/>
              </a:defRPr>
            </a:lvl1pPr>
          </a:lstStyle>
          <a:p>
            <a:r>
              <a:rPr lang="en-US" sz="1600" cap="none" dirty="0">
                <a:latin typeface="+mj-lt"/>
                <a:ea typeface="Oswald Light" charset="0"/>
                <a:cs typeface="Oswald Light" charset="0"/>
              </a:rPr>
              <a:t>MyFabulousCompany.com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6387" y="1327215"/>
            <a:ext cx="1686158" cy="482313"/>
          </a:xfrm>
          <a:prstGeom prst="rect">
            <a:avLst/>
          </a:prstGeom>
          <a:ln w="12700">
            <a:miter lim="400000"/>
          </a:ln>
        </p:spPr>
        <p:txBody>
          <a:bodyPr lIns="90000" tIns="46800" rIns="90000" bIns="46800" anchor="ctr">
            <a:noAutofit/>
          </a:bodyPr>
          <a:lstStyle>
            <a:lvl1pPr lvl="0" defTabSz="914400">
              <a:lnSpc>
                <a:spcPct val="140000"/>
              </a:lnSpc>
              <a:defRPr sz="1500" cap="all">
                <a:latin typeface="Lato Regular"/>
                <a:ea typeface="Lato Regular"/>
                <a:cs typeface="Lato Regular"/>
              </a:defRPr>
            </a:lvl1pPr>
          </a:lstStyle>
          <a:p>
            <a:pPr algn="l"/>
            <a:r>
              <a:rPr lang="en-US" sz="1800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swald Light" charset="0"/>
                <a:cs typeface="Oswald Light" charset="0"/>
              </a:rPr>
              <a:t>Insert Header Here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6387" y="1729539"/>
            <a:ext cx="4197052" cy="535531"/>
          </a:xfrm>
        </p:spPr>
        <p:txBody>
          <a:bodyPr/>
          <a:lstStyle/>
          <a:p>
            <a:r>
              <a:rPr lang="en-US" dirty="0">
                <a:sym typeface="Yanone Kaffeesatz Bold"/>
              </a:rPr>
              <a:t>CONTACT LAYOUT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8CB0CA-5F9C-4475-A3EB-CDBFD03D350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3" t="10941" r="51587" b="15996"/>
          <a:stretch/>
        </p:blipFill>
        <p:spPr>
          <a:xfrm>
            <a:off x="1283513" y="1868728"/>
            <a:ext cx="2130552" cy="37581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902F2E-8F2D-430D-BDCF-5443D45CAD1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2627"/>
          <a:stretch/>
        </p:blipFill>
        <p:spPr>
          <a:xfrm>
            <a:off x="1699939" y="2947228"/>
            <a:ext cx="1208361" cy="267968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16AE34D8-7792-4667-B705-A284A503C926}"/>
              </a:ext>
            </a:extLst>
          </p:cNvPr>
          <p:cNvSpPr/>
          <p:nvPr/>
        </p:nvSpPr>
        <p:spPr>
          <a:xfrm>
            <a:off x="1877438" y="1965347"/>
            <a:ext cx="1409544" cy="787400"/>
          </a:xfrm>
          <a:prstGeom prst="cloudCallout">
            <a:avLst>
              <a:gd name="adj1" fmla="val -23596"/>
              <a:gd name="adj2" fmla="val 80242"/>
            </a:avLst>
          </a:prstGeom>
          <a:solidFill>
            <a:schemeClr val="accent1">
              <a:alpha val="7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Lorem ipsum?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88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CHECK" val="0"/>
  <p:tag name="ARTICULATE_DESIGN_ID_OFFICE THEME" val="MeZsLhYj"/>
  <p:tag name="ARTICULATE_DESIGN_ID_SERENITY" val="sKH2aRVt"/>
  <p:tag name="ARTICULATE_REFERENCE_ID" val="1c4b5482-ca6f-4aab-9570-fd6009e8321e"/>
  <p:tag name="ARTICULATE_SLIDE_COUNT" val="7"/>
  <p:tag name="ARTICULATE_REFERENCE_TYPE_1" val="0"/>
  <p:tag name="ARTICULATE_REFERENCE_1" val="https://tracycarroll.net"/>
  <p:tag name="ARTICULATE_REFERENCE_TITLE_1" val="Created by Tracy Carroll"/>
  <p:tag name="ARTICULATE_REFERENCE_ID_1" val="58d202ed-9245-491a-b37b-e6920eb815b7"/>
  <p:tag name="ARTICULATE_REFERENCE_TYPE_2" val="0"/>
  <p:tag name="ARTICULATE_REFERENCE_2" val="https://community.articulate.com/download/free-branched-scenario-backgrounds"/>
  <p:tag name="ARTICULATE_REFERENCE_TITLE_2" val="Free Branched Scenario Backgrounds"/>
  <p:tag name="ARTICULATE_REFERENCE_ID_2" val="1b33f8b3-1f68-47e8-8fa6-b3509fee36d4"/>
  <p:tag name="ARTICULATE_REFERENCE_COUNT" val="2"/>
  <p:tag name="ARTICULATE_REFERENCE_DESCRIPTION" val="Here are some useful links: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TAG_BACKING_FORM_KEY" val="52496524-c:\users\tracycarroll\desktop\214\living coral template.pptx"/>
  <p:tag name="ARTICULATE_PRESENTER_VERSION" val="8"/>
  <p:tag name="ISPRING_RESOURCE_PATHS_HASH_PRESENTER" val="3d1b901a69ee6f1cd3d72e9dc2335870f43880"/>
  <p:tag name="ARTICULATE_PROJECT_OPEN" val="1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1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False"/>
  <p:tag name="ARTICULATE_PLAYER_CONTROL_NEXT" val="True"/>
  <p:tag name="ARTICULATE_USED_LAYOU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63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True"/>
  <p:tag name="ARTICULATE_USED_LAYOUT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62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True"/>
  <p:tag name="ARTICULATE_USED_LAYOUT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96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True"/>
  <p:tag name="ARTICULATE_USED_LAYOUT" val="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0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True"/>
  <p:tag name="ARTICULATE_USED_LAYOUT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TITLE_TAG" val="50/50 LAYOUT"/>
  <p:tag name="AUDIO_ID" val="259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True"/>
  <p:tag name="ARTICULATE_USED_LAYOUT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01"/>
  <p:tag name="ARTICULATE_NAV_LEVEL" val="1"/>
  <p:tag name="ARTICULATE_TOC_EXPANDED" val="True"/>
  <p:tag name="ARTICULATE_SLIDE_PRESENTER_GUID" val="15b9150e-bf55-46f5-8c9c-8aa614f211f7"/>
  <p:tag name="ARTICULATE_SLIDE_PAUSE" val="1"/>
  <p:tag name="ARTICULATE_HIDE_SLIDE" val="0"/>
  <p:tag name="ARTICULATE_PLAYER_CONTROL_PREVIOUS" val="True"/>
  <p:tag name="ARTICULATE_PLAYER_CONTROL_NEXT" val="False"/>
  <p:tag name="ARTICULATE_USED_LAYOUT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erenity">
  <a:themeElements>
    <a:clrScheme name="Living Coral">
      <a:dk1>
        <a:srgbClr val="000000"/>
      </a:dk1>
      <a:lt1>
        <a:srgbClr val="FFFFFF"/>
      </a:lt1>
      <a:dk2>
        <a:srgbClr val="4A4843"/>
      </a:dk2>
      <a:lt2>
        <a:srgbClr val="DBDEDF"/>
      </a:lt2>
      <a:accent1>
        <a:srgbClr val="FE635B"/>
      </a:accent1>
      <a:accent2>
        <a:srgbClr val="716A4D"/>
      </a:accent2>
      <a:accent3>
        <a:srgbClr val="8E0E00"/>
      </a:accent3>
      <a:accent4>
        <a:srgbClr val="184A45"/>
      </a:accent4>
      <a:accent5>
        <a:srgbClr val="9A9738"/>
      </a:accent5>
      <a:accent6>
        <a:srgbClr val="B5BAB6"/>
      </a:accent6>
      <a:hlink>
        <a:srgbClr val="FE635B"/>
      </a:hlink>
      <a:folHlink>
        <a:srgbClr val="A75D67"/>
      </a:folHlink>
    </a:clrScheme>
    <a:fontScheme name="Serenity">
      <a:majorFont>
        <a:latin typeface="Oswald Light"/>
        <a:ea typeface=""/>
        <a:cs typeface=""/>
      </a:majorFont>
      <a:minorFont>
        <a:latin typeface="Lato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ln w="12700">
          <a:miter lim="400000"/>
        </a:ln>
      </a:spPr>
      <a:bodyPr wrap="square" lIns="90000" tIns="46800" rIns="90000" bIns="46800">
        <a:spAutoFit/>
      </a:bodyPr>
      <a:lstStyle>
        <a:defPPr>
          <a:lnSpc>
            <a:spcPct val="100000"/>
          </a:lnSpc>
          <a:defRPr sz="1600" dirty="0">
            <a:solidFill>
              <a:schemeClr val="tx2"/>
            </a:solidFill>
            <a:latin typeface="+mn-lt"/>
            <a:ea typeface="Lato Light" charset="0"/>
            <a:cs typeface="Lato Light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ontentPassPackage>
  <PackageId>Template-00027-PPT</PackageId>
</ContentPassPackage>
</file>

<file path=customXml/itemProps1.xml><?xml version="1.0" encoding="utf-8"?>
<ds:datastoreItem xmlns:ds="http://schemas.openxmlformats.org/officeDocument/2006/customXml" ds:itemID="{D05EF0DD-8635-4CEB-8558-619536CBA17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652</TotalTime>
  <Words>317</Words>
  <Application>Microsoft Office PowerPoint</Application>
  <PresentationFormat>On-screen Show (4:3)</PresentationFormat>
  <Paragraphs>53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Gill Sans</vt:lpstr>
      <vt:lpstr>Lato Light</vt:lpstr>
      <vt:lpstr>Oswald Light</vt:lpstr>
      <vt:lpstr>Serenity</vt:lpstr>
      <vt:lpstr>THE LIVING CORAL TEMPLATE</vt:lpstr>
      <vt:lpstr>50/50 LAYOUT</vt:lpstr>
      <vt:lpstr>MAJOR POINT</vt:lpstr>
      <vt:lpstr>MEDIA LAYOUT</vt:lpstr>
      <vt:lpstr>60/40 LAYOUT</vt:lpstr>
      <vt:lpstr>Slide Title</vt:lpstr>
      <vt:lpstr>CONTACT LAYOUT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Tracy Carroll</dc:creator>
  <cp:lastModifiedBy>Tracy Carroll</cp:lastModifiedBy>
  <cp:revision>96</cp:revision>
  <dcterms:created xsi:type="dcterms:W3CDTF">2018-12-16T20:54:48Z</dcterms:created>
  <dcterms:modified xsi:type="dcterms:W3CDTF">2018-12-17T17:10:37Z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Presentation1</vt:lpwstr>
  </property>
  <property fmtid="{D5CDD505-2E9C-101B-9397-08002B2CF9AE}" pid="3" name="ArticulateUseProject">
    <vt:lpwstr>1</vt:lpwstr>
  </property>
  <property fmtid="{D5CDD505-2E9C-101B-9397-08002B2CF9AE}" pid="4" name="ArticulateProjectVersion">
    <vt:lpwstr>8</vt:lpwstr>
  </property>
  <property fmtid="{D5CDD505-2E9C-101B-9397-08002B2CF9AE}" pid="5" name="ArticulateGUID">
    <vt:lpwstr>098CA4C2-FD90-4536-ABF7-E9C6106D79C2</vt:lpwstr>
  </property>
  <property fmtid="{D5CDD505-2E9C-101B-9397-08002B2CF9AE}" pid="6" name="ArticulateProjectFull">
    <vt:lpwstr>C:\Users\TracyCarroll\Desktop\214\LIVING CORAL TEMPLATE.ppta</vt:lpwstr>
  </property>
</Properties>
</file>