
<file path=[Content_Types].xml><?xml version="1.0" encoding="utf-8"?>
<Types xmlns="http://schemas.openxmlformats.org/package/2006/content-types">
  <Default Extension="glb" ContentType="model/gltf.binary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12" autoAdjust="0"/>
  </p:normalViewPr>
  <p:slideViewPr>
    <p:cSldViewPr>
      <p:cViewPr varScale="1">
        <p:scale>
          <a:sx n="109" d="100"/>
          <a:sy n="109" d="100"/>
        </p:scale>
        <p:origin x="6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185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Subject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3F-4E5F-B784-37ED39785E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Subject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3F-4E5F-B784-37ED39785EF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Subject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3F-4E5F-B784-37ED39785E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37359200"/>
        <c:axId val="1069158160"/>
      </c:barChart>
      <c:catAx>
        <c:axId val="1037359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69158160"/>
        <c:crosses val="autoZero"/>
        <c:auto val="1"/>
        <c:lblAlgn val="ctr"/>
        <c:lblOffset val="100"/>
        <c:noMultiLvlLbl val="0"/>
      </c:catAx>
      <c:valAx>
        <c:axId val="1069158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3735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F4E404-DC04-4FB6-B808-7FEE4A3E0CBA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B03BAD3D-156C-4957-8596-90DA14C2E74E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1</a:t>
          </a:r>
        </a:p>
      </dgm:t>
    </dgm:pt>
    <dgm:pt modelId="{FA32AD3C-C74D-4639-94B0-B66B24F5DE93}" type="parTrans" cxnId="{CD59C4D1-7E9A-4537-B136-7ECF2CCC5A0D}">
      <dgm:prSet/>
      <dgm:spPr/>
      <dgm:t>
        <a:bodyPr/>
        <a:lstStyle/>
        <a:p>
          <a:endParaRPr lang="en-US"/>
        </a:p>
      </dgm:t>
    </dgm:pt>
    <dgm:pt modelId="{929D7F83-D21D-4C29-8D0F-72F673EB02EA}" type="sibTrans" cxnId="{CD59C4D1-7E9A-4537-B136-7ECF2CCC5A0D}">
      <dgm:prSet/>
      <dgm:spPr/>
      <dgm:t>
        <a:bodyPr/>
        <a:lstStyle/>
        <a:p>
          <a:endParaRPr lang="en-US"/>
        </a:p>
      </dgm:t>
    </dgm:pt>
    <dgm:pt modelId="{D50659D8-0D57-492F-94A2-4154D75160EB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2</a:t>
          </a:r>
        </a:p>
      </dgm:t>
    </dgm:pt>
    <dgm:pt modelId="{1B4E216D-0496-497A-9D7E-CA8B2AB0BAC5}" type="parTrans" cxnId="{60CF7383-FF19-4BB5-8DFF-DE39D93C753F}">
      <dgm:prSet/>
      <dgm:spPr/>
      <dgm:t>
        <a:bodyPr/>
        <a:lstStyle/>
        <a:p>
          <a:endParaRPr lang="en-US"/>
        </a:p>
      </dgm:t>
    </dgm:pt>
    <dgm:pt modelId="{0587512D-A789-4663-8AD5-FFCD546F4008}" type="sibTrans" cxnId="{60CF7383-FF19-4BB5-8DFF-DE39D93C753F}">
      <dgm:prSet/>
      <dgm:spPr/>
      <dgm:t>
        <a:bodyPr/>
        <a:lstStyle/>
        <a:p>
          <a:endParaRPr lang="en-US"/>
        </a:p>
      </dgm:t>
    </dgm:pt>
    <dgm:pt modelId="{A30144DA-45FC-4957-A8B1-6A5FBF443FB9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/>
            <a:t>3</a:t>
          </a:r>
        </a:p>
      </dgm:t>
    </dgm:pt>
    <dgm:pt modelId="{8EB3A67D-762E-47C8-B1FB-813DDD71AA29}" type="parTrans" cxnId="{11482F0E-EFC5-48C1-980F-51046B04F124}">
      <dgm:prSet/>
      <dgm:spPr/>
      <dgm:t>
        <a:bodyPr/>
        <a:lstStyle/>
        <a:p>
          <a:endParaRPr lang="en-US"/>
        </a:p>
      </dgm:t>
    </dgm:pt>
    <dgm:pt modelId="{B08BFA41-E7D6-4211-8BAF-460A63BB017E}" type="sibTrans" cxnId="{11482F0E-EFC5-48C1-980F-51046B04F124}">
      <dgm:prSet/>
      <dgm:spPr/>
      <dgm:t>
        <a:bodyPr/>
        <a:lstStyle/>
        <a:p>
          <a:endParaRPr lang="en-US"/>
        </a:p>
      </dgm:t>
    </dgm:pt>
    <dgm:pt modelId="{2B051BD9-D51C-489C-8D02-D0F3B3D36D22}" type="pres">
      <dgm:prSet presAssocID="{FAF4E404-DC04-4FB6-B808-7FEE4A3E0CBA}" presName="CompostProcess" presStyleCnt="0">
        <dgm:presLayoutVars>
          <dgm:dir/>
          <dgm:resizeHandles val="exact"/>
        </dgm:presLayoutVars>
      </dgm:prSet>
      <dgm:spPr/>
    </dgm:pt>
    <dgm:pt modelId="{801E7493-788D-4970-A4F6-DC9DD852D682}" type="pres">
      <dgm:prSet presAssocID="{FAF4E404-DC04-4FB6-B808-7FEE4A3E0CBA}" presName="arrow" presStyleLbl="bgShp" presStyleIdx="0" presStyleCnt="1"/>
      <dgm:spPr>
        <a:solidFill>
          <a:schemeClr val="accent6"/>
        </a:solidFill>
      </dgm:spPr>
    </dgm:pt>
    <dgm:pt modelId="{4E0F53BD-5862-448D-9222-3E40A970F683}" type="pres">
      <dgm:prSet presAssocID="{FAF4E404-DC04-4FB6-B808-7FEE4A3E0CBA}" presName="linearProcess" presStyleCnt="0"/>
      <dgm:spPr/>
    </dgm:pt>
    <dgm:pt modelId="{745ED5E6-79D2-4175-B029-635231D795C5}" type="pres">
      <dgm:prSet presAssocID="{B03BAD3D-156C-4957-8596-90DA14C2E74E}" presName="textNode" presStyleLbl="node1" presStyleIdx="0" presStyleCnt="3">
        <dgm:presLayoutVars>
          <dgm:bulletEnabled val="1"/>
        </dgm:presLayoutVars>
      </dgm:prSet>
      <dgm:spPr/>
    </dgm:pt>
    <dgm:pt modelId="{EB09C0FB-D9C8-40FD-83F8-124329D3AE77}" type="pres">
      <dgm:prSet presAssocID="{929D7F83-D21D-4C29-8D0F-72F673EB02EA}" presName="sibTrans" presStyleCnt="0"/>
      <dgm:spPr/>
    </dgm:pt>
    <dgm:pt modelId="{3E5C41A4-031D-4B03-A6E3-17ACA23C6D76}" type="pres">
      <dgm:prSet presAssocID="{D50659D8-0D57-492F-94A2-4154D75160EB}" presName="textNode" presStyleLbl="node1" presStyleIdx="1" presStyleCnt="3">
        <dgm:presLayoutVars>
          <dgm:bulletEnabled val="1"/>
        </dgm:presLayoutVars>
      </dgm:prSet>
      <dgm:spPr/>
    </dgm:pt>
    <dgm:pt modelId="{79D35D61-AFA6-4B29-AC92-1716E61B4325}" type="pres">
      <dgm:prSet presAssocID="{0587512D-A789-4663-8AD5-FFCD546F4008}" presName="sibTrans" presStyleCnt="0"/>
      <dgm:spPr/>
    </dgm:pt>
    <dgm:pt modelId="{D5745B5A-A99C-4532-BD68-3C9232E33AA7}" type="pres">
      <dgm:prSet presAssocID="{A30144DA-45FC-4957-A8B1-6A5FBF443FB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11482F0E-EFC5-48C1-980F-51046B04F124}" srcId="{FAF4E404-DC04-4FB6-B808-7FEE4A3E0CBA}" destId="{A30144DA-45FC-4957-A8B1-6A5FBF443FB9}" srcOrd="2" destOrd="0" parTransId="{8EB3A67D-762E-47C8-B1FB-813DDD71AA29}" sibTransId="{B08BFA41-E7D6-4211-8BAF-460A63BB017E}"/>
    <dgm:cxn modelId="{6143DD2D-3DE3-4599-B86B-435A8AC8EA85}" type="presOf" srcId="{FAF4E404-DC04-4FB6-B808-7FEE4A3E0CBA}" destId="{2B051BD9-D51C-489C-8D02-D0F3B3D36D22}" srcOrd="0" destOrd="0" presId="urn:microsoft.com/office/officeart/2005/8/layout/hProcess9"/>
    <dgm:cxn modelId="{13178A60-50BD-49F3-BCE6-964C7EA5B435}" type="presOf" srcId="{D50659D8-0D57-492F-94A2-4154D75160EB}" destId="{3E5C41A4-031D-4B03-A6E3-17ACA23C6D76}" srcOrd="0" destOrd="0" presId="urn:microsoft.com/office/officeart/2005/8/layout/hProcess9"/>
    <dgm:cxn modelId="{8ABFBA68-C9FD-4C56-A0E6-85D8FD80BB72}" type="presOf" srcId="{B03BAD3D-156C-4957-8596-90DA14C2E74E}" destId="{745ED5E6-79D2-4175-B029-635231D795C5}" srcOrd="0" destOrd="0" presId="urn:microsoft.com/office/officeart/2005/8/layout/hProcess9"/>
    <dgm:cxn modelId="{FA436449-D996-4D82-AA00-A9526990859A}" type="presOf" srcId="{A30144DA-45FC-4957-A8B1-6A5FBF443FB9}" destId="{D5745B5A-A99C-4532-BD68-3C9232E33AA7}" srcOrd="0" destOrd="0" presId="urn:microsoft.com/office/officeart/2005/8/layout/hProcess9"/>
    <dgm:cxn modelId="{60CF7383-FF19-4BB5-8DFF-DE39D93C753F}" srcId="{FAF4E404-DC04-4FB6-B808-7FEE4A3E0CBA}" destId="{D50659D8-0D57-492F-94A2-4154D75160EB}" srcOrd="1" destOrd="0" parTransId="{1B4E216D-0496-497A-9D7E-CA8B2AB0BAC5}" sibTransId="{0587512D-A789-4663-8AD5-FFCD546F4008}"/>
    <dgm:cxn modelId="{CD59C4D1-7E9A-4537-B136-7ECF2CCC5A0D}" srcId="{FAF4E404-DC04-4FB6-B808-7FEE4A3E0CBA}" destId="{B03BAD3D-156C-4957-8596-90DA14C2E74E}" srcOrd="0" destOrd="0" parTransId="{FA32AD3C-C74D-4639-94B0-B66B24F5DE93}" sibTransId="{929D7F83-D21D-4C29-8D0F-72F673EB02EA}"/>
    <dgm:cxn modelId="{CC27911B-34DD-4D5B-9B21-1DCB2D8BDDBD}" type="presParOf" srcId="{2B051BD9-D51C-489C-8D02-D0F3B3D36D22}" destId="{801E7493-788D-4970-A4F6-DC9DD852D682}" srcOrd="0" destOrd="0" presId="urn:microsoft.com/office/officeart/2005/8/layout/hProcess9"/>
    <dgm:cxn modelId="{18C90BB2-1392-4368-AC84-4A91646A7A7D}" type="presParOf" srcId="{2B051BD9-D51C-489C-8D02-D0F3B3D36D22}" destId="{4E0F53BD-5862-448D-9222-3E40A970F683}" srcOrd="1" destOrd="0" presId="urn:microsoft.com/office/officeart/2005/8/layout/hProcess9"/>
    <dgm:cxn modelId="{597D9036-8A6A-466E-8983-90D233F8C35D}" type="presParOf" srcId="{4E0F53BD-5862-448D-9222-3E40A970F683}" destId="{745ED5E6-79D2-4175-B029-635231D795C5}" srcOrd="0" destOrd="0" presId="urn:microsoft.com/office/officeart/2005/8/layout/hProcess9"/>
    <dgm:cxn modelId="{6BBE1A44-B4BB-43F3-9867-F4B9EEC7D459}" type="presParOf" srcId="{4E0F53BD-5862-448D-9222-3E40A970F683}" destId="{EB09C0FB-D9C8-40FD-83F8-124329D3AE77}" srcOrd="1" destOrd="0" presId="urn:microsoft.com/office/officeart/2005/8/layout/hProcess9"/>
    <dgm:cxn modelId="{1A4E7FA5-8C55-478C-B661-435DA3AEDDA5}" type="presParOf" srcId="{4E0F53BD-5862-448D-9222-3E40A970F683}" destId="{3E5C41A4-031D-4B03-A6E3-17ACA23C6D76}" srcOrd="2" destOrd="0" presId="urn:microsoft.com/office/officeart/2005/8/layout/hProcess9"/>
    <dgm:cxn modelId="{68B87C0F-2F3F-435C-9FCC-53136B5A74DB}" type="presParOf" srcId="{4E0F53BD-5862-448D-9222-3E40A970F683}" destId="{79D35D61-AFA6-4B29-AC92-1716E61B4325}" srcOrd="3" destOrd="0" presId="urn:microsoft.com/office/officeart/2005/8/layout/hProcess9"/>
    <dgm:cxn modelId="{B771BA10-F7D3-4085-8819-35CCA5434D18}" type="presParOf" srcId="{4E0F53BD-5862-448D-9222-3E40A970F683}" destId="{D5745B5A-A99C-4532-BD68-3C9232E33AA7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E7493-788D-4970-A4F6-DC9DD852D682}">
      <dsp:nvSpPr>
        <dsp:cNvPr id="0" name=""/>
        <dsp:cNvSpPr/>
      </dsp:nvSpPr>
      <dsp:spPr>
        <a:xfrm>
          <a:off x="421124" y="0"/>
          <a:ext cx="4772738" cy="4535488"/>
        </a:xfrm>
        <a:prstGeom prst="rightArrow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ED5E6-79D2-4175-B029-635231D795C5}">
      <dsp:nvSpPr>
        <dsp:cNvPr id="0" name=""/>
        <dsp:cNvSpPr/>
      </dsp:nvSpPr>
      <dsp:spPr>
        <a:xfrm>
          <a:off x="0" y="1360646"/>
          <a:ext cx="1684496" cy="1814195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</a:p>
      </dsp:txBody>
      <dsp:txXfrm>
        <a:off x="82230" y="1442876"/>
        <a:ext cx="1520036" cy="1649735"/>
      </dsp:txXfrm>
    </dsp:sp>
    <dsp:sp modelId="{3E5C41A4-031D-4B03-A6E3-17ACA23C6D76}">
      <dsp:nvSpPr>
        <dsp:cNvPr id="0" name=""/>
        <dsp:cNvSpPr/>
      </dsp:nvSpPr>
      <dsp:spPr>
        <a:xfrm>
          <a:off x="1965245" y="1360646"/>
          <a:ext cx="1684496" cy="1814195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</a:t>
          </a:r>
        </a:p>
      </dsp:txBody>
      <dsp:txXfrm>
        <a:off x="2047475" y="1442876"/>
        <a:ext cx="1520036" cy="1649735"/>
      </dsp:txXfrm>
    </dsp:sp>
    <dsp:sp modelId="{D5745B5A-A99C-4532-BD68-3C9232E33AA7}">
      <dsp:nvSpPr>
        <dsp:cNvPr id="0" name=""/>
        <dsp:cNvSpPr/>
      </dsp:nvSpPr>
      <dsp:spPr>
        <a:xfrm>
          <a:off x="3930490" y="1360646"/>
          <a:ext cx="1684496" cy="1814195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3</a:t>
          </a:r>
        </a:p>
      </dsp:txBody>
      <dsp:txXfrm>
        <a:off x="4012720" y="1442876"/>
        <a:ext cx="1520036" cy="1649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53D917-7FFA-4EF6-B1AF-837C0A0680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19B0EC-F558-4E16-8FD4-A713879F6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EF4C2-7168-48BF-87CB-160664602E92}" type="datetimeFigureOut">
              <a:rPr lang="en-US" smtClean="0"/>
              <a:t>3/21/2021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03A8D-5E14-4BBC-AC44-EF21E6701E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7F2BE-38B7-4D3C-A1EB-2472A11E9B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95325-AA0C-4243-957D-58023EE2BF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10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5ED17-416B-4083-A6B3-B23D2AC2171C}" type="datetimeFigureOut">
              <a:rPr lang="en-US" smtClean="0"/>
              <a:t>3/21/2021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F9531-3326-4057-9EBA-1F5D68C6F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5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9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38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19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0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39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4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DCC21-CDD1-4F71-BEA4-14CB2C645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91D7A-A48B-465E-9937-C66BC43F3B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3501000"/>
            <a:ext cx="5759450" cy="273526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</a:p>
          <a:p>
            <a:pPr lvl="0"/>
            <a:r>
              <a:rPr lang="en-US" dirty="0"/>
              <a:t>Teacher’s name</a:t>
            </a:r>
          </a:p>
          <a:p>
            <a:pPr lvl="0"/>
            <a:r>
              <a:rPr lang="en-US" dirty="0"/>
              <a:t>School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65040-5BDA-4405-B53B-23E35F213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1269000"/>
            <a:ext cx="11520000" cy="1800000"/>
          </a:xfrm>
        </p:spPr>
        <p:txBody>
          <a:bodyPr anchor="t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12087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PROJECT OVERVIEW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5222D5C-13B5-45BB-9749-CD2A06E863D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82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RESEARCH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87BCA3F-9EE5-4C8F-A070-1E38715B00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90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d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PROCEDURE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4149598-B48E-4B55-976A-D24F96208A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219114E-5ECA-4366-8381-58F6FA247A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44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/Observ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DATA/ OBSERVATIONS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361C4FC2-0C19-4353-8988-7DF7365801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1058464-D459-4155-A53D-FFB15AE5C1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31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CONCLUSIONS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780D337-5125-4C9C-9B06-8B3F72A159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711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ci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Works Cited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31EA982-5E0F-408B-B3DC-45CB263529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4535488"/>
          </a:xfrm>
        </p:spPr>
        <p:txBody>
          <a:bodyPr>
            <a:normAutofit/>
          </a:bodyPr>
          <a:lstStyle>
            <a:lvl1pPr marL="288000" indent="-288000">
              <a:buFont typeface="Arial" panose="020B0604020202020204" pitchFamily="34" charset="0"/>
              <a:buChar char="•"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338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C925-8B44-44C6-A649-F0FB17E73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261000"/>
            <a:ext cx="11520000" cy="1224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89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4CD960-83A7-46AA-B9DF-F84C11AFF3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contrast="-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A9A825-7557-4500-8CCD-1373C95F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61000"/>
            <a:ext cx="1152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4F931-B635-4B85-BE10-74008338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629000"/>
            <a:ext cx="11520000" cy="45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E95C-FC17-478C-AA9E-710213A4F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F23A-3D24-42D3-8F1A-75A13C888DEA}" type="datetimeFigureOut">
              <a:rPr lang="en-US" smtClean="0"/>
              <a:t>3/21/2021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E31F-5B11-490E-AD3F-BE92E0F2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D7FA-F9F4-4DC4-9791-ACD49568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4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www.remix3d.com/details/G009SWF2NW79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go.microsoft.com/fwlink/?linkid=856845" TargetMode="External"/><Relationship Id="rId7" Type="http://schemas.openxmlformats.org/officeDocument/2006/relationships/hyperlink" Target="https://www.remix3d.com/details/G009SWF2NW7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hyperlink" Target="https://go.microsoft.com/fwlink/?linkid=856844" TargetMode="External"/><Relationship Id="rId4" Type="http://schemas.openxmlformats.org/officeDocument/2006/relationships/hyperlink" Target="https://go.microsoft.com/fwlink/?linkid=85684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hyperlink" Target="https://www.remix3d.com/details/G009SWF2NW7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9AB89D0-8562-49A8-BAFA-01679A4C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TITLE</a:t>
            </a:r>
          </a:p>
        </p:txBody>
      </p:sp>
      <p:sp>
        <p:nvSpPr>
          <p:cNvPr id="23" name="Author's contact details">
            <a:extLst>
              <a:ext uri="{FF2B5EF4-FFF2-40B4-BE49-F238E27FC236}">
                <a16:creationId xmlns:a16="http://schemas.microsoft.com/office/drawing/2014/main" id="{F43A3CE6-1060-4EEC-AB5A-19160A9BEE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Student name</a:t>
            </a:r>
          </a:p>
          <a:p>
            <a:r>
              <a:rPr lang="en-US" dirty="0"/>
              <a:t>Class name</a:t>
            </a:r>
          </a:p>
          <a:p>
            <a:r>
              <a:rPr lang="en-US" dirty="0"/>
              <a:t>Teacher name</a:t>
            </a:r>
          </a:p>
          <a:p>
            <a:r>
              <a:rPr lang="en-US" sz="2400" dirty="0"/>
              <a:t>Date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Velociraptor" title="Velociraptor">
                <a:extLst>
                  <a:ext uri="{FF2B5EF4-FFF2-40B4-BE49-F238E27FC236}">
                    <a16:creationId xmlns:a16="http://schemas.microsoft.com/office/drawing/2014/main" id="{0A2740D6-2EDB-48DF-B010-B8F6C6DD30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6591604"/>
                  </p:ext>
                </p:extLst>
              </p:nvPr>
            </p:nvGraphicFramePr>
            <p:xfrm>
              <a:off x="1920001" y="572501"/>
              <a:ext cx="9915130" cy="779586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915130" cy="7795867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82580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772" d="1000000"/>
                    <am3d:preTrans dx="4324315" dy="-11576886" dz="-2738458"/>
                    <am3d:scale>
                      <am3d:sx n="1000000" d="1000000"/>
                      <am3d:sy n="1000000" d="1000000"/>
                      <am3d:sz n="1000000" d="1000000"/>
                    </am3d:scale>
                    <am3d:rot ax="2" ay="-3600005" az="-2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14560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Velociraptor" title="Velociraptor">
                <a:extLst>
                  <a:ext uri="{FF2B5EF4-FFF2-40B4-BE49-F238E27FC236}">
                    <a16:creationId xmlns:a16="http://schemas.microsoft.com/office/drawing/2014/main" id="{0A2740D6-2EDB-48DF-B010-B8F6C6DD30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0001" y="572501"/>
                <a:ext cx="9915130" cy="7795867"/>
              </a:xfrm>
              <a:prstGeom prst="rect">
                <a:avLst/>
              </a:prstGeom>
              <a:effectLst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240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929EA470-9264-443A-A06E-FDFF0B05DE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9BE696AB-88A2-44DD-A501-53A9C037D05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/>
              <a:t>Briefly describe your project in 1-2 paragraphs</a:t>
            </a:r>
            <a:endParaRPr lang="en-US" dirty="0"/>
          </a:p>
        </p:txBody>
      </p:sp>
      <p:sp>
        <p:nvSpPr>
          <p:cNvPr id="14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B0035708-F243-4220-829E-410C6EF1FB6A}"/>
              </a:ext>
            </a:extLst>
          </p:cNvPr>
          <p:cNvSpPr/>
          <p:nvPr/>
        </p:nvSpPr>
        <p:spPr>
          <a:xfrm>
            <a:off x="0" y="2561501"/>
            <a:ext cx="6096000" cy="429649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Deck description">
            <a:extLst>
              <a:ext uri="{FF2B5EF4-FFF2-40B4-BE49-F238E27FC236}">
                <a16:creationId xmlns:a16="http://schemas.microsoft.com/office/drawing/2014/main" id="{A57781AA-5DC8-4047-A353-41D44C25097A}"/>
              </a:ext>
            </a:extLst>
          </p:cNvPr>
          <p:cNvSpPr txBox="1">
            <a:spLocks/>
          </p:cNvSpPr>
          <p:nvPr/>
        </p:nvSpPr>
        <p:spPr>
          <a:xfrm>
            <a:off x="336000" y="2709000"/>
            <a:ext cx="2517036" cy="424732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ABOUT THIS DECK</a:t>
            </a:r>
          </a:p>
        </p:txBody>
      </p:sp>
      <p:cxnSp>
        <p:nvCxnSpPr>
          <p:cNvPr id="17" name="Deck description underline" descr="Straight Connector">
            <a:extLst>
              <a:ext uri="{FF2B5EF4-FFF2-40B4-BE49-F238E27FC236}">
                <a16:creationId xmlns:a16="http://schemas.microsoft.com/office/drawing/2014/main" id="{B459D0BE-5E7B-4C69-BF34-51D229171959}"/>
              </a:ext>
            </a:extLst>
          </p:cNvPr>
          <p:cNvCxnSpPr>
            <a:cxnSpLocks/>
          </p:cNvCxnSpPr>
          <p:nvPr/>
        </p:nvCxnSpPr>
        <p:spPr>
          <a:xfrm>
            <a:off x="336000" y="3133732"/>
            <a:ext cx="2880000" cy="0"/>
          </a:xfrm>
          <a:prstGeom prst="line">
            <a:avLst/>
          </a:prstGeom>
          <a:ln>
            <a:solidFill>
              <a:schemeClr val="tx2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eck description">
            <a:extLst>
              <a:ext uri="{FF2B5EF4-FFF2-40B4-BE49-F238E27FC236}">
                <a16:creationId xmlns:a16="http://schemas.microsoft.com/office/drawing/2014/main" id="{0337D7D5-6958-4BAB-A4C4-0671891AEF10}"/>
              </a:ext>
            </a:extLst>
          </p:cNvPr>
          <p:cNvSpPr txBox="1">
            <a:spLocks/>
          </p:cNvSpPr>
          <p:nvPr/>
        </p:nvSpPr>
        <p:spPr>
          <a:xfrm>
            <a:off x="336000" y="3277732"/>
            <a:ext cx="5256000" cy="33958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Office 365 subscribers</a:t>
            </a:r>
            <a:r>
              <a:rPr lang="en-U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can add 3D models to documents and rotate the angle to show the right view. If you don’t have a subscription, the document simply shows a single view, or if you don’t see the rotate symbol after clicking on the image, you don’t have the feature.</a:t>
            </a:r>
          </a:p>
          <a:p>
            <a:r>
              <a:rPr lang="en-U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This template includes examples of different views of the same 3D model. Try adjusting the views, changing the model, or adding new models. </a:t>
            </a:r>
            <a:r>
              <a:rPr lang="en-US" sz="1800" u="sng" dirty="0"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Learn how</a:t>
            </a:r>
            <a:endParaRPr lang="en-US" sz="1800" u="sng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Share your creativity with the 3D community by adding your own 3D models at </a:t>
            </a:r>
            <a:r>
              <a:rPr lang="en-US" sz="1800" u="sng" dirty="0">
                <a:latin typeface="+mn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Remix3D.com</a:t>
            </a:r>
            <a:r>
              <a:rPr lang="en-US" sz="1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Velociraptor" descr="Velociraptor">
                <a:extLst>
                  <a:ext uri="{FF2B5EF4-FFF2-40B4-BE49-F238E27FC236}">
                    <a16:creationId xmlns:a16="http://schemas.microsoft.com/office/drawing/2014/main" id="{096E169A-CBE2-4838-8681-641781551C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8775138"/>
                  </p:ext>
                </p:extLst>
              </p:nvPr>
            </p:nvGraphicFramePr>
            <p:xfrm>
              <a:off x="5088000" y="-3941978"/>
              <a:ext cx="16776000" cy="1114195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776000" cy="11141956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82580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772" d="1000000"/>
                    <am3d:preTrans dx="4324315" dy="-11576886" dz="-2738458"/>
                    <am3d:scale>
                      <am3d:sx n="1000000" d="1000000"/>
                      <am3d:sy n="1000000" d="1000000"/>
                      <am3d:sz n="1000000" d="1000000"/>
                    </am3d:scale>
                    <am3d:rot ax="-10517831" ay="-1289803" az="10696408"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2142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Velociraptor" descr="Velociraptor">
                <a:extLst>
                  <a:ext uri="{FF2B5EF4-FFF2-40B4-BE49-F238E27FC236}">
                    <a16:creationId xmlns:a16="http://schemas.microsoft.com/office/drawing/2014/main" id="{096E169A-CBE2-4838-8681-641781551C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88000" y="-3941978"/>
                <a:ext cx="16776000" cy="11141956"/>
              </a:xfrm>
              <a:prstGeom prst="rect">
                <a:avLst/>
              </a:prstGeom>
              <a:effectLst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7593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5093DD3D-4B9E-4EA4-A4C8-20389E997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Research</a:t>
            </a: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Velociraptor" descr="Velociraptor">
                <a:extLst>
                  <a:ext uri="{FF2B5EF4-FFF2-40B4-BE49-F238E27FC236}">
                    <a16:creationId xmlns:a16="http://schemas.microsoft.com/office/drawing/2014/main" id="{5CAA9EBA-AB27-4BD8-9C7C-889627CA4D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3852492"/>
                  </p:ext>
                </p:extLst>
              </p:nvPr>
            </p:nvGraphicFramePr>
            <p:xfrm>
              <a:off x="-8028311" y="1647523"/>
              <a:ext cx="14125395" cy="785493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4125395" cy="7854932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582580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772" d="1000000"/>
                    <am3d:preTrans dx="4324315" dy="-11576886" dz="-2738458"/>
                    <am3d:scale>
                      <am3d:sx n="1000000" d="1000000"/>
                      <am3d:sy n="1000000" d="1000000"/>
                      <am3d:sz n="1000000" d="1000000"/>
                    </am3d:scale>
                    <am3d:rot ax="1208485" ay="2312355" az="772316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172606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Velociraptor" descr="Velociraptor">
                <a:extLst>
                  <a:ext uri="{FF2B5EF4-FFF2-40B4-BE49-F238E27FC236}">
                    <a16:creationId xmlns:a16="http://schemas.microsoft.com/office/drawing/2014/main" id="{5CAA9EBA-AB27-4BD8-9C7C-889627CA4D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028311" y="1647523"/>
                <a:ext cx="14125395" cy="7854932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E39AB279-ED9D-4EF8-878A-34B9B797AF5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Use the text boxes displayed with a gray dotted outline to insert your content.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64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4AFB171C-88B3-4B24-9015-55F44DDF4C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Procedure</a:t>
            </a:r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B736C23-35C7-43F5-BA6F-C92830B43B1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Take advantage of the SmartArt feature to easily display your text in a visually appealing way.</a:t>
            </a:r>
          </a:p>
          <a:p>
            <a:r>
              <a:rPr lang="en-US" dirty="0"/>
              <a:t>Under the Insert tab, look for the SmartArt button or simply click an empty placeholder text box and choose the display style that suits your needs.</a:t>
            </a:r>
          </a:p>
        </p:txBody>
      </p:sp>
      <p:graphicFrame>
        <p:nvGraphicFramePr>
          <p:cNvPr id="9" name="Content Placeholder 2" descr="3 rectangles with rounded corners nd numers inside, 1,2,3 colored differently, green, blue and dark blue with a magenta arrow in the back showing the direction of the steps" title="3 steps sample diagram">
            <a:extLst>
              <a:ext uri="{FF2B5EF4-FFF2-40B4-BE49-F238E27FC236}">
                <a16:creationId xmlns:a16="http://schemas.microsoft.com/office/drawing/2014/main" id="{3DAD94E4-3343-405E-A18F-ED59E1115604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841985933"/>
              </p:ext>
            </p:extLst>
          </p:nvPr>
        </p:nvGraphicFramePr>
        <p:xfrm>
          <a:off x="6240463" y="1628775"/>
          <a:ext cx="5614987" cy="4535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1833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9D1FDE26-97A9-4B6B-95A1-438EFEEF19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/ Observations</a:t>
            </a:r>
          </a:p>
        </p:txBody>
      </p:sp>
      <p:graphicFrame>
        <p:nvGraphicFramePr>
          <p:cNvPr id="9" name="Content Placeholder 1" descr="Chart with 3 bars of different sizes representing 3 subjects, each colorored differently, green, turquoise and blue with data values above and name for each bar under." title="Sample Chart">
            <a:extLst>
              <a:ext uri="{FF2B5EF4-FFF2-40B4-BE49-F238E27FC236}">
                <a16:creationId xmlns:a16="http://schemas.microsoft.com/office/drawing/2014/main" id="{816640EA-B6CB-4926-87DC-CE7205C85CD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045367163"/>
              </p:ext>
            </p:extLst>
          </p:nvPr>
        </p:nvGraphicFramePr>
        <p:xfrm>
          <a:off x="336550" y="1628775"/>
          <a:ext cx="5614988" cy="4535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D6BEAA-9904-4278-8885-5870E3392FE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Use the Chart feature to quickly show differences between results.</a:t>
            </a:r>
          </a:p>
          <a:p>
            <a:r>
              <a:rPr lang="en-US" dirty="0"/>
              <a:t>Under the Insert tab, look for the Chart button or simply click an empty placeholder text box and choose the display style that suits your needs.</a:t>
            </a:r>
          </a:p>
        </p:txBody>
      </p:sp>
    </p:spTree>
    <p:extLst>
      <p:ext uri="{BB962C8B-B14F-4D97-AF65-F5344CB8AC3E}">
        <p14:creationId xmlns:p14="http://schemas.microsoft.com/office/powerpoint/2010/main" val="427555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083C325F-F11B-412D-BA3F-DD90FCE17D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46C9C52E-F096-444B-927A-5E067306042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You can also manually insert shapes into the presentation.</a:t>
            </a:r>
          </a:p>
        </p:txBody>
      </p:sp>
      <p:sp>
        <p:nvSpPr>
          <p:cNvPr id="9" name="Conclusion Circle 1">
            <a:extLst>
              <a:ext uri="{FF2B5EF4-FFF2-40B4-BE49-F238E27FC236}">
                <a16:creationId xmlns:a16="http://schemas.microsoft.com/office/drawing/2014/main" id="{88631ECC-80AE-4D48-B0DD-9116401F1F51}"/>
              </a:ext>
            </a:extLst>
          </p:cNvPr>
          <p:cNvSpPr/>
          <p:nvPr/>
        </p:nvSpPr>
        <p:spPr>
          <a:xfrm>
            <a:off x="618000" y="2637000"/>
            <a:ext cx="3240000" cy="32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Conclusion 1</a:t>
            </a:r>
          </a:p>
        </p:txBody>
      </p:sp>
      <p:sp>
        <p:nvSpPr>
          <p:cNvPr id="10" name="Conclusion Circle 2">
            <a:extLst>
              <a:ext uri="{FF2B5EF4-FFF2-40B4-BE49-F238E27FC236}">
                <a16:creationId xmlns:a16="http://schemas.microsoft.com/office/drawing/2014/main" id="{C3E0A781-B7AC-4F3F-B056-7D81D1A3194D}"/>
              </a:ext>
            </a:extLst>
          </p:cNvPr>
          <p:cNvSpPr/>
          <p:nvPr/>
        </p:nvSpPr>
        <p:spPr>
          <a:xfrm>
            <a:off x="4476000" y="2637000"/>
            <a:ext cx="3240000" cy="3240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Conclusion 2</a:t>
            </a:r>
          </a:p>
        </p:txBody>
      </p:sp>
      <p:sp>
        <p:nvSpPr>
          <p:cNvPr id="11" name="Conclusion Circle 3">
            <a:extLst>
              <a:ext uri="{FF2B5EF4-FFF2-40B4-BE49-F238E27FC236}">
                <a16:creationId xmlns:a16="http://schemas.microsoft.com/office/drawing/2014/main" id="{9206C0DA-4102-42A7-A007-C8068A71E989}"/>
              </a:ext>
            </a:extLst>
          </p:cNvPr>
          <p:cNvSpPr/>
          <p:nvPr/>
        </p:nvSpPr>
        <p:spPr>
          <a:xfrm>
            <a:off x="8334000" y="2637000"/>
            <a:ext cx="3240000" cy="32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Conclusion 3</a:t>
            </a:r>
          </a:p>
        </p:txBody>
      </p:sp>
    </p:spTree>
    <p:extLst>
      <p:ext uri="{BB962C8B-B14F-4D97-AF65-F5344CB8AC3E}">
        <p14:creationId xmlns:p14="http://schemas.microsoft.com/office/powerpoint/2010/main" val="260942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E2DA1C27-5057-401D-906D-83E8FF5F98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37A94E8D-53DF-4547-B0C9-F532832DC08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Remember to cite any information that does not belong to you.</a:t>
            </a:r>
          </a:p>
          <a:p>
            <a:r>
              <a:rPr lang="en-US" dirty="0"/>
              <a:t>Reference 1</a:t>
            </a:r>
          </a:p>
          <a:p>
            <a:r>
              <a:rPr lang="en-US" dirty="0"/>
              <a:t>Reference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131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ff33fae1bff57a91593ab1d7cb55081f5d64b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666699"/>
      </a:hlink>
      <a:folHlink>
        <a:srgbClr val="666699"/>
      </a:folHlink>
    </a:clrScheme>
    <a:fontScheme name="Dino PPT">
      <a:majorFont>
        <a:latin typeface="Gill Sans MT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074_School report presentation with dinosaur models_AAS_v3" id="{2E2DFC83-FE44-43DC-854E-F7E09DAA4285}" vid="{47F7BBDC-F340-4591-99D2-80DC27F95C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45F46C-101D-473C-80D5-E5F60B82972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6DF1DA9-C4BD-4FEF-81B4-3721061C3F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8F51E-7DFC-4615-95A0-D04EAED048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report presentation with dinosaur models</Template>
  <TotalTime>5</TotalTime>
  <Words>271</Words>
  <Application>Microsoft Office PowerPoint</Application>
  <PresentationFormat>Widescreen</PresentationFormat>
  <Paragraphs>38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Garamond</vt:lpstr>
      <vt:lpstr>Gill Sans MT</vt:lpstr>
      <vt:lpstr>Office Theme</vt:lpstr>
      <vt:lpstr>PROJECT TITLE</vt:lpstr>
      <vt:lpstr>Project Overview</vt:lpstr>
      <vt:lpstr>Research</vt:lpstr>
      <vt:lpstr>Procedure</vt:lpstr>
      <vt:lpstr>Data / Observations</vt:lpstr>
      <vt:lpstr>Conclusions</vt:lpstr>
      <vt:lpstr>Works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</dc:title>
  <dc:creator>Tracy</dc:creator>
  <cp:lastModifiedBy>Tracy</cp:lastModifiedBy>
  <cp:revision>2</cp:revision>
  <dcterms:created xsi:type="dcterms:W3CDTF">2021-03-21T23:24:03Z</dcterms:created>
  <dcterms:modified xsi:type="dcterms:W3CDTF">2021-03-21T23:29:37Z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